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80" r:id="rId3"/>
    <p:sldId id="256" r:id="rId4"/>
    <p:sldId id="271" r:id="rId5"/>
    <p:sldId id="262" r:id="rId6"/>
    <p:sldId id="274" r:id="rId7"/>
    <p:sldId id="276" r:id="rId8"/>
    <p:sldId id="279" r:id="rId9"/>
    <p:sldId id="268" r:id="rId10"/>
    <p:sldId id="259" r:id="rId11"/>
    <p:sldId id="267" r:id="rId12"/>
    <p:sldId id="278" r:id="rId13"/>
  </p:sldIdLst>
  <p:sldSz cx="9144000" cy="6858000" type="screen4x3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7" autoAdjust="0"/>
  </p:normalViewPr>
  <p:slideViewPr>
    <p:cSldViewPr>
      <p:cViewPr varScale="1">
        <p:scale>
          <a:sx n="71" d="100"/>
          <a:sy n="71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CA26F-8BDD-428A-95D4-E9B0FD632E7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DBC9D62-83D2-40A4-A04E-2D515009C852}">
      <dgm:prSet phldrT="[Texte]" custT="1"/>
      <dgm:spPr/>
      <dgm:t>
        <a:bodyPr/>
        <a:lstStyle/>
        <a:p>
          <a:r>
            <a:rPr lang="fr-FR" sz="1400" dirty="0" smtClean="0">
              <a:latin typeface="Georgia" pitchFamily="18" charset="0"/>
            </a:rPr>
            <a:t>Un continent en croissance</a:t>
          </a:r>
          <a:endParaRPr lang="fr-FR" sz="1400" dirty="0">
            <a:latin typeface="Georgia" pitchFamily="18" charset="0"/>
          </a:endParaRPr>
        </a:p>
      </dgm:t>
    </dgm:pt>
    <dgm:pt modelId="{D8CE09CC-1B9E-497D-BC72-E2790553C129}" type="parTrans" cxnId="{0D1484A5-0D0E-4BC5-BF8A-C40A461DCB58}">
      <dgm:prSet/>
      <dgm:spPr/>
      <dgm:t>
        <a:bodyPr/>
        <a:lstStyle/>
        <a:p>
          <a:endParaRPr lang="fr-FR" sz="1400">
            <a:latin typeface="Georgia" pitchFamily="18" charset="0"/>
          </a:endParaRPr>
        </a:p>
      </dgm:t>
    </dgm:pt>
    <dgm:pt modelId="{5F8F41E7-14EE-47CE-8127-949CA4CB5183}" type="sibTrans" cxnId="{0D1484A5-0D0E-4BC5-BF8A-C40A461DCB58}">
      <dgm:prSet/>
      <dgm:spPr/>
      <dgm:t>
        <a:bodyPr/>
        <a:lstStyle/>
        <a:p>
          <a:endParaRPr lang="fr-FR" sz="1400">
            <a:latin typeface="Georgia" pitchFamily="18" charset="0"/>
          </a:endParaRPr>
        </a:p>
      </dgm:t>
    </dgm:pt>
    <dgm:pt modelId="{81481046-E069-45CA-8C8A-7CCBE0AE79CC}">
      <dgm:prSet phldrT="[Texte]" custT="1"/>
      <dgm:spPr/>
      <dgm:t>
        <a:bodyPr/>
        <a:lstStyle/>
        <a:p>
          <a:r>
            <a:rPr lang="fr-FR" sz="1400" dirty="0" smtClean="0">
              <a:latin typeface="Georgia" pitchFamily="18" charset="0"/>
            </a:rPr>
            <a:t>Le défi des Emplois et des Compétences</a:t>
          </a:r>
          <a:endParaRPr lang="fr-FR" sz="1400" dirty="0">
            <a:latin typeface="Georgia" pitchFamily="18" charset="0"/>
          </a:endParaRPr>
        </a:p>
      </dgm:t>
    </dgm:pt>
    <dgm:pt modelId="{73683E1E-B54C-4751-965C-B02647C70450}" type="parTrans" cxnId="{27BBE7DE-8487-4D54-B663-EC41DC658DCA}">
      <dgm:prSet/>
      <dgm:spPr/>
      <dgm:t>
        <a:bodyPr/>
        <a:lstStyle/>
        <a:p>
          <a:endParaRPr lang="fr-FR" sz="1400">
            <a:latin typeface="Georgia" pitchFamily="18" charset="0"/>
          </a:endParaRPr>
        </a:p>
      </dgm:t>
    </dgm:pt>
    <dgm:pt modelId="{4BCDF706-F9D3-43AD-9728-8B0C34DBE6FA}" type="sibTrans" cxnId="{27BBE7DE-8487-4D54-B663-EC41DC658DCA}">
      <dgm:prSet/>
      <dgm:spPr/>
      <dgm:t>
        <a:bodyPr/>
        <a:lstStyle/>
        <a:p>
          <a:endParaRPr lang="fr-FR" sz="1400">
            <a:latin typeface="Georgia" pitchFamily="18" charset="0"/>
          </a:endParaRPr>
        </a:p>
      </dgm:t>
    </dgm:pt>
    <dgm:pt modelId="{72A9E093-A1DD-4779-A7E5-FF1D438DF062}">
      <dgm:prSet phldrT="[Texte]" custT="1"/>
      <dgm:spPr/>
      <dgm:t>
        <a:bodyPr/>
        <a:lstStyle/>
        <a:p>
          <a:pPr algn="just"/>
          <a:endParaRPr lang="fr-FR" sz="1400" b="1" u="sng" dirty="0">
            <a:latin typeface="Georgia" pitchFamily="18" charset="0"/>
          </a:endParaRPr>
        </a:p>
      </dgm:t>
    </dgm:pt>
    <dgm:pt modelId="{A681AB50-7A26-44C6-B20A-FE5EACD97327}" type="parTrans" cxnId="{69105382-D5B0-4E30-B353-DD3B9487CED0}">
      <dgm:prSet/>
      <dgm:spPr/>
      <dgm:t>
        <a:bodyPr/>
        <a:lstStyle/>
        <a:p>
          <a:endParaRPr lang="fr-FR" sz="1400">
            <a:latin typeface="Georgia" pitchFamily="18" charset="0"/>
          </a:endParaRPr>
        </a:p>
      </dgm:t>
    </dgm:pt>
    <dgm:pt modelId="{4AF946C6-E2B3-43E7-B555-69ADFD0CDE19}" type="sibTrans" cxnId="{69105382-D5B0-4E30-B353-DD3B9487CED0}">
      <dgm:prSet/>
      <dgm:spPr/>
      <dgm:t>
        <a:bodyPr/>
        <a:lstStyle/>
        <a:p>
          <a:endParaRPr lang="fr-FR" sz="1400">
            <a:latin typeface="Georgia" pitchFamily="18" charset="0"/>
          </a:endParaRPr>
        </a:p>
      </dgm:t>
    </dgm:pt>
    <dgm:pt modelId="{F4A1560E-07F0-4028-A058-A044EAB89741}">
      <dgm:prSet phldrT="[Texte]" custT="1"/>
      <dgm:spPr/>
      <dgm:t>
        <a:bodyPr/>
        <a:lstStyle/>
        <a:p>
          <a:endParaRPr lang="fr-FR" sz="1400" dirty="0">
            <a:latin typeface="Georgia" pitchFamily="18" charset="0"/>
          </a:endParaRPr>
        </a:p>
      </dgm:t>
    </dgm:pt>
    <dgm:pt modelId="{AEAFE265-A027-4985-8194-4364B0D19520}" type="sibTrans" cxnId="{C33F6DAF-BDD8-4966-9C12-C096A3507304}">
      <dgm:prSet/>
      <dgm:spPr/>
      <dgm:t>
        <a:bodyPr/>
        <a:lstStyle/>
        <a:p>
          <a:endParaRPr lang="fr-FR" sz="1400">
            <a:latin typeface="Georgia" pitchFamily="18" charset="0"/>
          </a:endParaRPr>
        </a:p>
      </dgm:t>
    </dgm:pt>
    <dgm:pt modelId="{D2EADC41-FB26-4B51-AADA-50DE7F0CAD2C}" type="parTrans" cxnId="{C33F6DAF-BDD8-4966-9C12-C096A3507304}">
      <dgm:prSet/>
      <dgm:spPr/>
      <dgm:t>
        <a:bodyPr/>
        <a:lstStyle/>
        <a:p>
          <a:endParaRPr lang="fr-FR" sz="1400">
            <a:latin typeface="Georgia" pitchFamily="18" charset="0"/>
          </a:endParaRPr>
        </a:p>
      </dgm:t>
    </dgm:pt>
    <dgm:pt modelId="{67BB771F-3FCE-47F3-8198-9F1AC7344E3E}" type="pres">
      <dgm:prSet presAssocID="{B67CA26F-8BDD-428A-95D4-E9B0FD632E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E1B758D-1140-4D47-BE81-219A58FB00FF}" type="pres">
      <dgm:prSet presAssocID="{F4A1560E-07F0-4028-A058-A044EAB89741}" presName="composite" presStyleCnt="0"/>
      <dgm:spPr/>
    </dgm:pt>
    <dgm:pt modelId="{D55FB11C-08A5-47BB-B040-DC00125E0005}" type="pres">
      <dgm:prSet presAssocID="{F4A1560E-07F0-4028-A058-A044EAB89741}" presName="parentText" presStyleLbl="alignNode1" presStyleIdx="0" presStyleCnt="3" custLinFactNeighborX="0" custLinFactNeighborY="-20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834FFF-ED92-4A4F-99CB-AAE7CE25B826}" type="pres">
      <dgm:prSet presAssocID="{F4A1560E-07F0-4028-A058-A044EAB89741}" presName="descendantText" presStyleLbl="alignAcc1" presStyleIdx="0" presStyleCnt="3" custLinFactNeighborX="134" custLinFactNeighborY="46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F13E43-D862-4552-BF59-A66B642CCBB3}" type="pres">
      <dgm:prSet presAssocID="{AEAFE265-A027-4985-8194-4364B0D19520}" presName="sp" presStyleCnt="0"/>
      <dgm:spPr/>
    </dgm:pt>
    <dgm:pt modelId="{9EF8366A-2B1F-46C2-8DBF-4FE17956DBF5}" type="pres">
      <dgm:prSet presAssocID="{4DBC9D62-83D2-40A4-A04E-2D515009C852}" presName="composite" presStyleCnt="0"/>
      <dgm:spPr/>
    </dgm:pt>
    <dgm:pt modelId="{7FE279D7-2753-4F29-A27A-AF36798008D2}" type="pres">
      <dgm:prSet presAssocID="{4DBC9D62-83D2-40A4-A04E-2D515009C85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1CB80D-BCCD-494A-B828-77651D84D77F}" type="pres">
      <dgm:prSet presAssocID="{4DBC9D62-83D2-40A4-A04E-2D515009C852}" presName="descendantText" presStyleLbl="alignAcc1" presStyleIdx="1" presStyleCnt="3" custLinFactNeighborX="14" custLinFactNeighborY="10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46436E-25C7-4FE2-9B6B-1D84E904A712}" type="pres">
      <dgm:prSet presAssocID="{5F8F41E7-14EE-47CE-8127-949CA4CB5183}" presName="sp" presStyleCnt="0"/>
      <dgm:spPr/>
    </dgm:pt>
    <dgm:pt modelId="{D5ACDBD4-5E82-48CE-89E1-071AA5FFD48C}" type="pres">
      <dgm:prSet presAssocID="{81481046-E069-45CA-8C8A-7CCBE0AE79CC}" presName="composite" presStyleCnt="0"/>
      <dgm:spPr/>
    </dgm:pt>
    <dgm:pt modelId="{D6FCAE9A-392F-4B8E-A356-2D452BD20F71}" type="pres">
      <dgm:prSet presAssocID="{81481046-E069-45CA-8C8A-7CCBE0AE79C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80F22A-F2BD-4BE9-87B5-E5773E432C08}" type="pres">
      <dgm:prSet presAssocID="{81481046-E069-45CA-8C8A-7CCBE0AE79CC}" presName="descendantText" presStyleLbl="alignAcc1" presStyleIdx="2" presStyleCnt="3" custLinFactNeighborX="978" custLinFactNeighborY="-35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6AD393B-B376-45C5-B0E3-55594E2A61C2}" type="presOf" srcId="{4DBC9D62-83D2-40A4-A04E-2D515009C852}" destId="{7FE279D7-2753-4F29-A27A-AF36798008D2}" srcOrd="0" destOrd="0" presId="urn:microsoft.com/office/officeart/2005/8/layout/chevron2"/>
    <dgm:cxn modelId="{C33F6DAF-BDD8-4966-9C12-C096A3507304}" srcId="{B67CA26F-8BDD-428A-95D4-E9B0FD632E77}" destId="{F4A1560E-07F0-4028-A058-A044EAB89741}" srcOrd="0" destOrd="0" parTransId="{D2EADC41-FB26-4B51-AADA-50DE7F0CAD2C}" sibTransId="{AEAFE265-A027-4985-8194-4364B0D19520}"/>
    <dgm:cxn modelId="{0D1484A5-0D0E-4BC5-BF8A-C40A461DCB58}" srcId="{B67CA26F-8BDD-428A-95D4-E9B0FD632E77}" destId="{4DBC9D62-83D2-40A4-A04E-2D515009C852}" srcOrd="1" destOrd="0" parTransId="{D8CE09CC-1B9E-497D-BC72-E2790553C129}" sibTransId="{5F8F41E7-14EE-47CE-8127-949CA4CB5183}"/>
    <dgm:cxn modelId="{2C24E787-4926-44F9-B152-3DB834582F3A}" type="presOf" srcId="{81481046-E069-45CA-8C8A-7CCBE0AE79CC}" destId="{D6FCAE9A-392F-4B8E-A356-2D452BD20F71}" srcOrd="0" destOrd="0" presId="urn:microsoft.com/office/officeart/2005/8/layout/chevron2"/>
    <dgm:cxn modelId="{69105382-D5B0-4E30-B353-DD3B9487CED0}" srcId="{81481046-E069-45CA-8C8A-7CCBE0AE79CC}" destId="{72A9E093-A1DD-4779-A7E5-FF1D438DF062}" srcOrd="0" destOrd="0" parTransId="{A681AB50-7A26-44C6-B20A-FE5EACD97327}" sibTransId="{4AF946C6-E2B3-43E7-B555-69ADFD0CDE19}"/>
    <dgm:cxn modelId="{D6CEBEEF-9E7D-429B-9B74-55FF263630E3}" type="presOf" srcId="{F4A1560E-07F0-4028-A058-A044EAB89741}" destId="{D55FB11C-08A5-47BB-B040-DC00125E0005}" srcOrd="0" destOrd="0" presId="urn:microsoft.com/office/officeart/2005/8/layout/chevron2"/>
    <dgm:cxn modelId="{7A37AF28-2C9C-40FA-8B04-22B59D8BC3C7}" type="presOf" srcId="{B67CA26F-8BDD-428A-95D4-E9B0FD632E77}" destId="{67BB771F-3FCE-47F3-8198-9F1AC7344E3E}" srcOrd="0" destOrd="0" presId="urn:microsoft.com/office/officeart/2005/8/layout/chevron2"/>
    <dgm:cxn modelId="{F2E5A29E-7F80-400C-8C87-5ABDC96FAD44}" type="presOf" srcId="{72A9E093-A1DD-4779-A7E5-FF1D438DF062}" destId="{9680F22A-F2BD-4BE9-87B5-E5773E432C08}" srcOrd="0" destOrd="0" presId="urn:microsoft.com/office/officeart/2005/8/layout/chevron2"/>
    <dgm:cxn modelId="{27BBE7DE-8487-4D54-B663-EC41DC658DCA}" srcId="{B67CA26F-8BDD-428A-95D4-E9B0FD632E77}" destId="{81481046-E069-45CA-8C8A-7CCBE0AE79CC}" srcOrd="2" destOrd="0" parTransId="{73683E1E-B54C-4751-965C-B02647C70450}" sibTransId="{4BCDF706-F9D3-43AD-9728-8B0C34DBE6FA}"/>
    <dgm:cxn modelId="{71E31546-93D3-49C1-80D9-37626C75FF54}" type="presParOf" srcId="{67BB771F-3FCE-47F3-8198-9F1AC7344E3E}" destId="{4E1B758D-1140-4D47-BE81-219A58FB00FF}" srcOrd="0" destOrd="0" presId="urn:microsoft.com/office/officeart/2005/8/layout/chevron2"/>
    <dgm:cxn modelId="{88DE8C49-7442-45CD-95D3-E0079F26982F}" type="presParOf" srcId="{4E1B758D-1140-4D47-BE81-219A58FB00FF}" destId="{D55FB11C-08A5-47BB-B040-DC00125E0005}" srcOrd="0" destOrd="0" presId="urn:microsoft.com/office/officeart/2005/8/layout/chevron2"/>
    <dgm:cxn modelId="{9D5F9667-EA33-4F95-9BD1-72F061DCC583}" type="presParOf" srcId="{4E1B758D-1140-4D47-BE81-219A58FB00FF}" destId="{20834FFF-ED92-4A4F-99CB-AAE7CE25B826}" srcOrd="1" destOrd="0" presId="urn:microsoft.com/office/officeart/2005/8/layout/chevron2"/>
    <dgm:cxn modelId="{47B353F6-3416-45E9-AACF-30531072EE2C}" type="presParOf" srcId="{67BB771F-3FCE-47F3-8198-9F1AC7344E3E}" destId="{47F13E43-D862-4552-BF59-A66B642CCBB3}" srcOrd="1" destOrd="0" presId="urn:microsoft.com/office/officeart/2005/8/layout/chevron2"/>
    <dgm:cxn modelId="{4213F77D-DA19-494A-89D1-0197A858D050}" type="presParOf" srcId="{67BB771F-3FCE-47F3-8198-9F1AC7344E3E}" destId="{9EF8366A-2B1F-46C2-8DBF-4FE17956DBF5}" srcOrd="2" destOrd="0" presId="urn:microsoft.com/office/officeart/2005/8/layout/chevron2"/>
    <dgm:cxn modelId="{E86B0BEE-DC5B-43CF-92F7-21FBDBF204EB}" type="presParOf" srcId="{9EF8366A-2B1F-46C2-8DBF-4FE17956DBF5}" destId="{7FE279D7-2753-4F29-A27A-AF36798008D2}" srcOrd="0" destOrd="0" presId="urn:microsoft.com/office/officeart/2005/8/layout/chevron2"/>
    <dgm:cxn modelId="{E7D3AD36-5B4D-45B9-A474-4D6FDA987774}" type="presParOf" srcId="{9EF8366A-2B1F-46C2-8DBF-4FE17956DBF5}" destId="{361CB80D-BCCD-494A-B828-77651D84D77F}" srcOrd="1" destOrd="0" presId="urn:microsoft.com/office/officeart/2005/8/layout/chevron2"/>
    <dgm:cxn modelId="{A0C388FA-E1D4-40C0-8527-2931EBE61B17}" type="presParOf" srcId="{67BB771F-3FCE-47F3-8198-9F1AC7344E3E}" destId="{D146436E-25C7-4FE2-9B6B-1D84E904A712}" srcOrd="3" destOrd="0" presId="urn:microsoft.com/office/officeart/2005/8/layout/chevron2"/>
    <dgm:cxn modelId="{470C32B6-F554-4850-BCEC-DDF8E03F5210}" type="presParOf" srcId="{67BB771F-3FCE-47F3-8198-9F1AC7344E3E}" destId="{D5ACDBD4-5E82-48CE-89E1-071AA5FFD48C}" srcOrd="4" destOrd="0" presId="urn:microsoft.com/office/officeart/2005/8/layout/chevron2"/>
    <dgm:cxn modelId="{E875D7BC-A487-40E4-BF4A-46880BCC96FE}" type="presParOf" srcId="{D5ACDBD4-5E82-48CE-89E1-071AA5FFD48C}" destId="{D6FCAE9A-392F-4B8E-A356-2D452BD20F71}" srcOrd="0" destOrd="0" presId="urn:microsoft.com/office/officeart/2005/8/layout/chevron2"/>
    <dgm:cxn modelId="{5272E107-D00D-408B-8965-1773B3ADF226}" type="presParOf" srcId="{D5ACDBD4-5E82-48CE-89E1-071AA5FFD48C}" destId="{9680F22A-F2BD-4BE9-87B5-E5773E432C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3E239C-D713-433F-BFFC-B0BB3492DA6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0F1E73E-06C5-4D8F-8BE1-086E84B7CD7B}">
      <dgm:prSet phldrT="[Texte]" custT="1"/>
      <dgm:spPr/>
      <dgm:t>
        <a:bodyPr/>
        <a:lstStyle/>
        <a:p>
          <a:pPr algn="l"/>
          <a:r>
            <a:rPr lang="fr-FR" sz="1400" dirty="0" smtClean="0"/>
            <a:t> </a:t>
          </a:r>
        </a:p>
        <a:p>
          <a:endParaRPr lang="fr-FR" sz="1400" dirty="0"/>
        </a:p>
      </dgm:t>
    </dgm:pt>
    <dgm:pt modelId="{3C611F50-480B-4DFC-B914-63C2F31BD187}" type="parTrans" cxnId="{CCA5E2B2-243D-4690-B7E6-109EB374404E}">
      <dgm:prSet/>
      <dgm:spPr/>
      <dgm:t>
        <a:bodyPr/>
        <a:lstStyle/>
        <a:p>
          <a:endParaRPr lang="fr-FR" sz="1400"/>
        </a:p>
      </dgm:t>
    </dgm:pt>
    <dgm:pt modelId="{9447F421-8C64-4C68-8385-AD2B3F69A5A3}" type="sibTrans" cxnId="{CCA5E2B2-243D-4690-B7E6-109EB374404E}">
      <dgm:prSet/>
      <dgm:spPr/>
      <dgm:t>
        <a:bodyPr/>
        <a:lstStyle/>
        <a:p>
          <a:endParaRPr lang="fr-FR" sz="1400"/>
        </a:p>
      </dgm:t>
    </dgm:pt>
    <dgm:pt modelId="{A8A88319-1D48-4BD5-B677-0A8F56A64FBE}">
      <dgm:prSet phldrT="[Texte]" custT="1"/>
      <dgm:spPr/>
      <dgm:t>
        <a:bodyPr/>
        <a:lstStyle/>
        <a:p>
          <a:pPr algn="l"/>
          <a:r>
            <a:rPr lang="fr-FR" sz="1400" dirty="0" smtClean="0"/>
            <a:t> </a:t>
          </a:r>
        </a:p>
        <a:p>
          <a:endParaRPr lang="fr-FR" sz="1400" dirty="0"/>
        </a:p>
      </dgm:t>
    </dgm:pt>
    <dgm:pt modelId="{2448C17C-F077-4E31-A062-2EAE28E74E39}" type="parTrans" cxnId="{60C59C9D-1D79-4030-B0CE-25EA47A7BB05}">
      <dgm:prSet/>
      <dgm:spPr/>
      <dgm:t>
        <a:bodyPr/>
        <a:lstStyle/>
        <a:p>
          <a:endParaRPr lang="fr-FR" sz="1400"/>
        </a:p>
      </dgm:t>
    </dgm:pt>
    <dgm:pt modelId="{4B4742B8-3E72-498B-A77B-A7365BFAECC5}" type="sibTrans" cxnId="{60C59C9D-1D79-4030-B0CE-25EA47A7BB05}">
      <dgm:prSet/>
      <dgm:spPr/>
      <dgm:t>
        <a:bodyPr/>
        <a:lstStyle/>
        <a:p>
          <a:endParaRPr lang="fr-FR" sz="1400"/>
        </a:p>
      </dgm:t>
    </dgm:pt>
    <dgm:pt modelId="{4E2BC904-F678-4B01-AD5A-A9ABE11FA85E}">
      <dgm:prSet phldrT="[Texte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dirty="0"/>
        </a:p>
      </dgm:t>
    </dgm:pt>
    <dgm:pt modelId="{F282E3D4-43D5-4108-B014-7D45A077D680}" type="parTrans" cxnId="{EFF57D5A-B19C-4A43-AFE7-A8DD295F1C6E}">
      <dgm:prSet/>
      <dgm:spPr/>
      <dgm:t>
        <a:bodyPr/>
        <a:lstStyle/>
        <a:p>
          <a:endParaRPr lang="fr-FR" sz="1400"/>
        </a:p>
      </dgm:t>
    </dgm:pt>
    <dgm:pt modelId="{88968D87-0CC4-4789-B87E-CCDDAE0D2280}" type="sibTrans" cxnId="{EFF57D5A-B19C-4A43-AFE7-A8DD295F1C6E}">
      <dgm:prSet/>
      <dgm:spPr/>
      <dgm:t>
        <a:bodyPr/>
        <a:lstStyle/>
        <a:p>
          <a:endParaRPr lang="fr-FR" sz="1400"/>
        </a:p>
      </dgm:t>
    </dgm:pt>
    <dgm:pt modelId="{31D5E81F-A6F0-4159-AB72-7D95B1294612}">
      <dgm:prSet custT="1"/>
      <dgm:spPr/>
      <dgm:t>
        <a:bodyPr/>
        <a:lstStyle/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dirty="0"/>
        </a:p>
      </dgm:t>
    </dgm:pt>
    <dgm:pt modelId="{243A918A-0DC1-4711-92E5-CABAE75D2084}" type="parTrans" cxnId="{0E631A43-C39E-4A98-8A4E-9BF2A70A6CED}">
      <dgm:prSet/>
      <dgm:spPr/>
      <dgm:t>
        <a:bodyPr/>
        <a:lstStyle/>
        <a:p>
          <a:endParaRPr lang="fr-FR" sz="1400"/>
        </a:p>
      </dgm:t>
    </dgm:pt>
    <dgm:pt modelId="{2F82CD7A-E047-4DF4-84B9-9413D5B5E584}" type="sibTrans" cxnId="{0E631A43-C39E-4A98-8A4E-9BF2A70A6CED}">
      <dgm:prSet/>
      <dgm:spPr/>
      <dgm:t>
        <a:bodyPr/>
        <a:lstStyle/>
        <a:p>
          <a:endParaRPr lang="fr-FR" sz="1400"/>
        </a:p>
      </dgm:t>
    </dgm:pt>
    <dgm:pt modelId="{0390158A-4CBB-4E19-B484-B66498AEE619}" type="pres">
      <dgm:prSet presAssocID="{4C3E239C-D713-433F-BFFC-B0BB3492DA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89ED8EA-A597-4636-BAAC-68B45A8A18FC}" type="pres">
      <dgm:prSet presAssocID="{70F1E73E-06C5-4D8F-8BE1-086E84B7CD7B}" presName="node" presStyleLbl="node1" presStyleIdx="0" presStyleCnt="4" custLinFactNeighborX="-19507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DD3A9C-A71C-4DB9-8DD0-20FD4EDE1D97}" type="pres">
      <dgm:prSet presAssocID="{9447F421-8C64-4C68-8385-AD2B3F69A5A3}" presName="sibTrans" presStyleCnt="0"/>
      <dgm:spPr/>
    </dgm:pt>
    <dgm:pt modelId="{1FC684B2-8050-42C0-A69D-4599E2AC642E}" type="pres">
      <dgm:prSet presAssocID="{A8A88319-1D48-4BD5-B677-0A8F56A64FBE}" presName="node" presStyleLbl="node1" presStyleIdx="1" presStyleCnt="4" custScaleX="101640" custLinFactNeighborX="202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774560-43F8-473F-B799-85BC6877D290}" type="pres">
      <dgm:prSet presAssocID="{4B4742B8-3E72-498B-A77B-A7365BFAECC5}" presName="sibTrans" presStyleCnt="0"/>
      <dgm:spPr/>
    </dgm:pt>
    <dgm:pt modelId="{2A663007-CDD3-4BFF-9B4D-71300615CF0D}" type="pres">
      <dgm:prSet presAssocID="{4E2BC904-F678-4B01-AD5A-A9ABE11FA85E}" presName="node" presStyleLbl="node1" presStyleIdx="2" presStyleCnt="4" custScaleX="100040" custLinFactNeighborX="109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34F01C-2497-4A5C-A245-8EA135EA9F53}" type="pres">
      <dgm:prSet presAssocID="{88968D87-0CC4-4789-B87E-CCDDAE0D2280}" presName="sibTrans" presStyleCnt="0"/>
      <dgm:spPr/>
    </dgm:pt>
    <dgm:pt modelId="{3EAEC871-86C3-449F-A475-0C0431588EAE}" type="pres">
      <dgm:prSet presAssocID="{31D5E81F-A6F0-4159-AB72-7D95B1294612}" presName="node" presStyleLbl="node1" presStyleIdx="3" presStyleCnt="4" custLinFactNeighborX="461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CA5E2B2-243D-4690-B7E6-109EB374404E}" srcId="{4C3E239C-D713-433F-BFFC-B0BB3492DA6A}" destId="{70F1E73E-06C5-4D8F-8BE1-086E84B7CD7B}" srcOrd="0" destOrd="0" parTransId="{3C611F50-480B-4DFC-B914-63C2F31BD187}" sibTransId="{9447F421-8C64-4C68-8385-AD2B3F69A5A3}"/>
    <dgm:cxn modelId="{A0751BE0-0AA2-4162-B815-F9FA99070F89}" type="presOf" srcId="{31D5E81F-A6F0-4159-AB72-7D95B1294612}" destId="{3EAEC871-86C3-449F-A475-0C0431588EAE}" srcOrd="0" destOrd="0" presId="urn:microsoft.com/office/officeart/2005/8/layout/hList6"/>
    <dgm:cxn modelId="{754B26CB-4F4A-47E9-9143-AC494688C5CD}" type="presOf" srcId="{4E2BC904-F678-4B01-AD5A-A9ABE11FA85E}" destId="{2A663007-CDD3-4BFF-9B4D-71300615CF0D}" srcOrd="0" destOrd="0" presId="urn:microsoft.com/office/officeart/2005/8/layout/hList6"/>
    <dgm:cxn modelId="{9C5879F9-72AD-4D3D-BAE8-9A7E76C16A4B}" type="presOf" srcId="{70F1E73E-06C5-4D8F-8BE1-086E84B7CD7B}" destId="{489ED8EA-A597-4636-BAAC-68B45A8A18FC}" srcOrd="0" destOrd="0" presId="urn:microsoft.com/office/officeart/2005/8/layout/hList6"/>
    <dgm:cxn modelId="{653094F4-7E7A-4691-9CED-B062BAB9B9A6}" type="presOf" srcId="{A8A88319-1D48-4BD5-B677-0A8F56A64FBE}" destId="{1FC684B2-8050-42C0-A69D-4599E2AC642E}" srcOrd="0" destOrd="0" presId="urn:microsoft.com/office/officeart/2005/8/layout/hList6"/>
    <dgm:cxn modelId="{2CF575E5-FF9E-4517-8BEE-0EB9172FD496}" type="presOf" srcId="{4C3E239C-D713-433F-BFFC-B0BB3492DA6A}" destId="{0390158A-4CBB-4E19-B484-B66498AEE619}" srcOrd="0" destOrd="0" presId="urn:microsoft.com/office/officeart/2005/8/layout/hList6"/>
    <dgm:cxn modelId="{EFF57D5A-B19C-4A43-AFE7-A8DD295F1C6E}" srcId="{4C3E239C-D713-433F-BFFC-B0BB3492DA6A}" destId="{4E2BC904-F678-4B01-AD5A-A9ABE11FA85E}" srcOrd="2" destOrd="0" parTransId="{F282E3D4-43D5-4108-B014-7D45A077D680}" sibTransId="{88968D87-0CC4-4789-B87E-CCDDAE0D2280}"/>
    <dgm:cxn modelId="{60C59C9D-1D79-4030-B0CE-25EA47A7BB05}" srcId="{4C3E239C-D713-433F-BFFC-B0BB3492DA6A}" destId="{A8A88319-1D48-4BD5-B677-0A8F56A64FBE}" srcOrd="1" destOrd="0" parTransId="{2448C17C-F077-4E31-A062-2EAE28E74E39}" sibTransId="{4B4742B8-3E72-498B-A77B-A7365BFAECC5}"/>
    <dgm:cxn modelId="{0E631A43-C39E-4A98-8A4E-9BF2A70A6CED}" srcId="{4C3E239C-D713-433F-BFFC-B0BB3492DA6A}" destId="{31D5E81F-A6F0-4159-AB72-7D95B1294612}" srcOrd="3" destOrd="0" parTransId="{243A918A-0DC1-4711-92E5-CABAE75D2084}" sibTransId="{2F82CD7A-E047-4DF4-84B9-9413D5B5E584}"/>
    <dgm:cxn modelId="{16436DA7-84DE-462B-B937-CF1C733D03B6}" type="presParOf" srcId="{0390158A-4CBB-4E19-B484-B66498AEE619}" destId="{489ED8EA-A597-4636-BAAC-68B45A8A18FC}" srcOrd="0" destOrd="0" presId="urn:microsoft.com/office/officeart/2005/8/layout/hList6"/>
    <dgm:cxn modelId="{EADBF11C-9175-4722-8027-9583E5A3C426}" type="presParOf" srcId="{0390158A-4CBB-4E19-B484-B66498AEE619}" destId="{93DD3A9C-A71C-4DB9-8DD0-20FD4EDE1D97}" srcOrd="1" destOrd="0" presId="urn:microsoft.com/office/officeart/2005/8/layout/hList6"/>
    <dgm:cxn modelId="{63C3FD38-AD68-48F6-A60D-3607FA7076C5}" type="presParOf" srcId="{0390158A-4CBB-4E19-B484-B66498AEE619}" destId="{1FC684B2-8050-42C0-A69D-4599E2AC642E}" srcOrd="2" destOrd="0" presId="urn:microsoft.com/office/officeart/2005/8/layout/hList6"/>
    <dgm:cxn modelId="{028D4EDC-07E3-4190-9C29-C9A2D0DAF285}" type="presParOf" srcId="{0390158A-4CBB-4E19-B484-B66498AEE619}" destId="{A3774560-43F8-473F-B799-85BC6877D290}" srcOrd="3" destOrd="0" presId="urn:microsoft.com/office/officeart/2005/8/layout/hList6"/>
    <dgm:cxn modelId="{1AAE904B-28BC-4979-A001-1F4245532233}" type="presParOf" srcId="{0390158A-4CBB-4E19-B484-B66498AEE619}" destId="{2A663007-CDD3-4BFF-9B4D-71300615CF0D}" srcOrd="4" destOrd="0" presId="urn:microsoft.com/office/officeart/2005/8/layout/hList6"/>
    <dgm:cxn modelId="{A4B70F3C-26BF-4011-813F-EAC6CC47B531}" type="presParOf" srcId="{0390158A-4CBB-4E19-B484-B66498AEE619}" destId="{BB34F01C-2497-4A5C-A245-8EA135EA9F53}" srcOrd="5" destOrd="0" presId="urn:microsoft.com/office/officeart/2005/8/layout/hList6"/>
    <dgm:cxn modelId="{39A14466-410B-4D51-BE47-D6733F180E5B}" type="presParOf" srcId="{0390158A-4CBB-4E19-B484-B66498AEE619}" destId="{3EAEC871-86C3-449F-A475-0C0431588EA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CE6494-312F-4EBA-AABF-184FAE16360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89B047A-F3F5-457F-87B7-298F91829597}">
      <dgm:prSet phldrT="[Texte]"/>
      <dgm:spPr/>
      <dgm:t>
        <a:bodyPr/>
        <a:lstStyle/>
        <a:p>
          <a:r>
            <a:rPr lang="fr-FR" dirty="0" smtClean="0">
              <a:latin typeface="Georgia" pitchFamily="18" charset="0"/>
            </a:rPr>
            <a:t>Des financements publics  insuffisants</a:t>
          </a:r>
          <a:endParaRPr lang="fr-FR" dirty="0">
            <a:latin typeface="Georgia" pitchFamily="18" charset="0"/>
          </a:endParaRPr>
        </a:p>
      </dgm:t>
    </dgm:pt>
    <dgm:pt modelId="{86B2704D-B72D-4546-BDEE-463E6E1479C8}" type="parTrans" cxnId="{197977C2-4818-4D6E-8758-A36240977457}">
      <dgm:prSet/>
      <dgm:spPr/>
      <dgm:t>
        <a:bodyPr/>
        <a:lstStyle/>
        <a:p>
          <a:endParaRPr lang="fr-FR">
            <a:latin typeface="Georgia" pitchFamily="18" charset="0"/>
          </a:endParaRPr>
        </a:p>
      </dgm:t>
    </dgm:pt>
    <dgm:pt modelId="{18F0FC31-86EA-4A48-8B98-B2EB4719B281}" type="sibTrans" cxnId="{197977C2-4818-4D6E-8758-A36240977457}">
      <dgm:prSet/>
      <dgm:spPr/>
      <dgm:t>
        <a:bodyPr/>
        <a:lstStyle/>
        <a:p>
          <a:endParaRPr lang="fr-FR">
            <a:latin typeface="Georgia" pitchFamily="18" charset="0"/>
          </a:endParaRPr>
        </a:p>
      </dgm:t>
    </dgm:pt>
    <dgm:pt modelId="{581D7128-F2C5-4A70-97FF-6C46A2F79D17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600" dirty="0" smtClean="0">
            <a:latin typeface="Georgia" pitchFamily="18" charset="0"/>
          </a:endParaRPr>
        </a:p>
      </dgm:t>
    </dgm:pt>
    <dgm:pt modelId="{E02D7E25-BD2C-4F00-872B-0745FAA1016D}" type="parTrans" cxnId="{3B26D7C3-FD77-432D-BA71-E80556D0279F}">
      <dgm:prSet/>
      <dgm:spPr/>
      <dgm:t>
        <a:bodyPr/>
        <a:lstStyle/>
        <a:p>
          <a:endParaRPr lang="fr-FR">
            <a:latin typeface="Georgia" pitchFamily="18" charset="0"/>
          </a:endParaRPr>
        </a:p>
      </dgm:t>
    </dgm:pt>
    <dgm:pt modelId="{3C6C57E4-BBD3-4949-9E4B-2DD068E0CF5C}" type="sibTrans" cxnId="{3B26D7C3-FD77-432D-BA71-E80556D0279F}">
      <dgm:prSet/>
      <dgm:spPr/>
      <dgm:t>
        <a:bodyPr/>
        <a:lstStyle/>
        <a:p>
          <a:endParaRPr lang="fr-FR">
            <a:latin typeface="Georgia" pitchFamily="18" charset="0"/>
          </a:endParaRPr>
        </a:p>
      </dgm:t>
    </dgm:pt>
    <dgm:pt modelId="{6123F896-C8A1-422D-BB0B-3C669F5F3463}">
      <dgm:prSet phldrT="[Texte]"/>
      <dgm:spPr/>
      <dgm:t>
        <a:bodyPr/>
        <a:lstStyle/>
        <a:p>
          <a:r>
            <a:rPr lang="fr-FR" dirty="0" smtClean="0">
              <a:latin typeface="Georgia" pitchFamily="18" charset="0"/>
            </a:rPr>
            <a:t>Peu de relais du secteur privé</a:t>
          </a:r>
          <a:endParaRPr lang="fr-FR" dirty="0">
            <a:latin typeface="Georgia" pitchFamily="18" charset="0"/>
          </a:endParaRPr>
        </a:p>
      </dgm:t>
    </dgm:pt>
    <dgm:pt modelId="{D40868D2-57C9-437D-A7E4-18E2BE279096}" type="parTrans" cxnId="{A2C35BA0-C609-4E40-9D03-7FFB86B9AC5F}">
      <dgm:prSet/>
      <dgm:spPr/>
      <dgm:t>
        <a:bodyPr/>
        <a:lstStyle/>
        <a:p>
          <a:endParaRPr lang="fr-FR">
            <a:latin typeface="Georgia" pitchFamily="18" charset="0"/>
          </a:endParaRPr>
        </a:p>
      </dgm:t>
    </dgm:pt>
    <dgm:pt modelId="{C68863E2-ECFF-4943-BDBD-13F997C4033C}" type="sibTrans" cxnId="{A2C35BA0-C609-4E40-9D03-7FFB86B9AC5F}">
      <dgm:prSet/>
      <dgm:spPr/>
      <dgm:t>
        <a:bodyPr/>
        <a:lstStyle/>
        <a:p>
          <a:endParaRPr lang="fr-FR">
            <a:latin typeface="Georgia" pitchFamily="18" charset="0"/>
          </a:endParaRPr>
        </a:p>
      </dgm:t>
    </dgm:pt>
    <dgm:pt modelId="{46C65B45-5DFB-4AEA-A4D4-F43D9404FEBA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600" dirty="0" smtClean="0">
            <a:latin typeface="Georgia" pitchFamily="18" charset="0"/>
          </a:endParaRPr>
        </a:p>
      </dgm:t>
    </dgm:pt>
    <dgm:pt modelId="{723F05C4-DC09-4BE4-B5F9-08AE3C31EA34}" type="parTrans" cxnId="{707A8A64-FAB7-425B-923F-FA11DCFB4812}">
      <dgm:prSet/>
      <dgm:spPr/>
      <dgm:t>
        <a:bodyPr/>
        <a:lstStyle/>
        <a:p>
          <a:endParaRPr lang="fr-FR">
            <a:latin typeface="Georgia" pitchFamily="18" charset="0"/>
          </a:endParaRPr>
        </a:p>
      </dgm:t>
    </dgm:pt>
    <dgm:pt modelId="{03FB7FFE-E83F-4E7D-B863-8B63D32BFE62}" type="sibTrans" cxnId="{707A8A64-FAB7-425B-923F-FA11DCFB4812}">
      <dgm:prSet/>
      <dgm:spPr/>
      <dgm:t>
        <a:bodyPr/>
        <a:lstStyle/>
        <a:p>
          <a:endParaRPr lang="fr-FR">
            <a:latin typeface="Georgia" pitchFamily="18" charset="0"/>
          </a:endParaRPr>
        </a:p>
      </dgm:t>
    </dgm:pt>
    <dgm:pt modelId="{05079CD4-9A4E-4349-94FB-ADADBAE7F878}">
      <dgm:prSet phldrT="[Texte]"/>
      <dgm:spPr/>
      <dgm:t>
        <a:bodyPr/>
        <a:lstStyle/>
        <a:p>
          <a:r>
            <a:rPr lang="fr-FR" dirty="0" smtClean="0">
              <a:latin typeface="Georgia" pitchFamily="18" charset="0"/>
            </a:rPr>
            <a:t>Une offre désorganisée</a:t>
          </a:r>
          <a:endParaRPr lang="fr-FR" dirty="0">
            <a:latin typeface="Georgia" pitchFamily="18" charset="0"/>
          </a:endParaRPr>
        </a:p>
      </dgm:t>
    </dgm:pt>
    <dgm:pt modelId="{3451AAC4-D1A3-41E9-917A-2D12E9949229}" type="parTrans" cxnId="{4177EBAF-8BE6-49EC-8B54-44743040FDA1}">
      <dgm:prSet/>
      <dgm:spPr/>
      <dgm:t>
        <a:bodyPr/>
        <a:lstStyle/>
        <a:p>
          <a:endParaRPr lang="fr-FR">
            <a:latin typeface="Georgia" pitchFamily="18" charset="0"/>
          </a:endParaRPr>
        </a:p>
      </dgm:t>
    </dgm:pt>
    <dgm:pt modelId="{0AE0F201-CD8C-4A52-AA8A-06137AF14198}" type="sibTrans" cxnId="{4177EBAF-8BE6-49EC-8B54-44743040FDA1}">
      <dgm:prSet/>
      <dgm:spPr/>
      <dgm:t>
        <a:bodyPr/>
        <a:lstStyle/>
        <a:p>
          <a:endParaRPr lang="fr-FR">
            <a:latin typeface="Georgia" pitchFamily="18" charset="0"/>
          </a:endParaRPr>
        </a:p>
      </dgm:t>
    </dgm:pt>
    <dgm:pt modelId="{F9C2A584-E001-4554-879A-9822DB455478}">
      <dgm:prSet phldrT="[Texte]" custT="1"/>
      <dgm:spPr/>
      <dgm:t>
        <a:bodyPr/>
        <a:lstStyle/>
        <a:p>
          <a:pPr marL="57150" indent="0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500" dirty="0">
            <a:latin typeface="Georgia" pitchFamily="18" charset="0"/>
          </a:endParaRPr>
        </a:p>
      </dgm:t>
    </dgm:pt>
    <dgm:pt modelId="{56D412CA-5310-462C-A308-279749EC45B9}" type="parTrans" cxnId="{FAA4FCD8-2E7F-4EE9-AB18-836DD7D1980C}">
      <dgm:prSet/>
      <dgm:spPr/>
      <dgm:t>
        <a:bodyPr/>
        <a:lstStyle/>
        <a:p>
          <a:endParaRPr lang="fr-FR">
            <a:latin typeface="Georgia" pitchFamily="18" charset="0"/>
          </a:endParaRPr>
        </a:p>
      </dgm:t>
    </dgm:pt>
    <dgm:pt modelId="{49B294DD-194D-41DF-997C-148ED7974856}" type="sibTrans" cxnId="{FAA4FCD8-2E7F-4EE9-AB18-836DD7D1980C}">
      <dgm:prSet/>
      <dgm:spPr/>
      <dgm:t>
        <a:bodyPr/>
        <a:lstStyle/>
        <a:p>
          <a:endParaRPr lang="fr-FR">
            <a:latin typeface="Georgia" pitchFamily="18" charset="0"/>
          </a:endParaRPr>
        </a:p>
      </dgm:t>
    </dgm:pt>
    <dgm:pt modelId="{09DBE65D-53A0-4F47-B2DB-D2EF2A9898D7}" type="pres">
      <dgm:prSet presAssocID="{1BCE6494-312F-4EBA-AABF-184FAE1636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DD4F458-BD1F-4304-A67E-FB131FE6B39A}" type="pres">
      <dgm:prSet presAssocID="{389B047A-F3F5-457F-87B7-298F91829597}" presName="composite" presStyleCnt="0"/>
      <dgm:spPr/>
      <dgm:t>
        <a:bodyPr/>
        <a:lstStyle/>
        <a:p>
          <a:endParaRPr lang="fr-FR"/>
        </a:p>
      </dgm:t>
    </dgm:pt>
    <dgm:pt modelId="{0A047E21-E4B0-41C7-AF99-89F4C0DB5B10}" type="pres">
      <dgm:prSet presAssocID="{389B047A-F3F5-457F-87B7-298F91829597}" presName="parTx" presStyleLbl="alignNode1" presStyleIdx="0" presStyleCnt="3" custLinFactNeighborY="36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11A297-4BD2-4DAF-A54F-4448DA080DA6}" type="pres">
      <dgm:prSet presAssocID="{389B047A-F3F5-457F-87B7-298F91829597}" presName="desTx" presStyleLbl="alignAccFollowNode1" presStyleIdx="0" presStyleCnt="3" custScaleY="234009" custLinFactNeighborX="-1434" custLinFactNeighborY="712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C5B573-643E-4950-9C33-D37DF47361E7}" type="pres">
      <dgm:prSet presAssocID="{18F0FC31-86EA-4A48-8B98-B2EB4719B281}" presName="space" presStyleCnt="0"/>
      <dgm:spPr/>
      <dgm:t>
        <a:bodyPr/>
        <a:lstStyle/>
        <a:p>
          <a:endParaRPr lang="fr-FR"/>
        </a:p>
      </dgm:t>
    </dgm:pt>
    <dgm:pt modelId="{FEC128FF-20FB-48A5-AFB6-E3318F32B827}" type="pres">
      <dgm:prSet presAssocID="{6123F896-C8A1-422D-BB0B-3C669F5F3463}" presName="composite" presStyleCnt="0"/>
      <dgm:spPr/>
      <dgm:t>
        <a:bodyPr/>
        <a:lstStyle/>
        <a:p>
          <a:endParaRPr lang="fr-FR"/>
        </a:p>
      </dgm:t>
    </dgm:pt>
    <dgm:pt modelId="{E77F5586-88FA-4A07-96ED-FD4F9742A17E}" type="pres">
      <dgm:prSet presAssocID="{6123F896-C8A1-422D-BB0B-3C669F5F3463}" presName="parTx" presStyleLbl="alignNode1" presStyleIdx="1" presStyleCnt="3" custScaleY="93857" custLinFactNeighborY="4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205565-537B-44FB-92B9-48DBE7DC972E}" type="pres">
      <dgm:prSet presAssocID="{6123F896-C8A1-422D-BB0B-3C669F5F3463}" presName="desTx" presStyleLbl="alignAccFollowNode1" presStyleIdx="1" presStyleCnt="3" custScaleY="249281" custLinFactNeighborY="768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951BBF-27F8-49C2-810C-91E286AA9B6F}" type="pres">
      <dgm:prSet presAssocID="{C68863E2-ECFF-4943-BDBD-13F997C4033C}" presName="space" presStyleCnt="0"/>
      <dgm:spPr/>
      <dgm:t>
        <a:bodyPr/>
        <a:lstStyle/>
        <a:p>
          <a:endParaRPr lang="fr-FR"/>
        </a:p>
      </dgm:t>
    </dgm:pt>
    <dgm:pt modelId="{57341337-D361-4B57-96AA-08651C57359C}" type="pres">
      <dgm:prSet presAssocID="{05079CD4-9A4E-4349-94FB-ADADBAE7F878}" presName="composite" presStyleCnt="0"/>
      <dgm:spPr/>
      <dgm:t>
        <a:bodyPr/>
        <a:lstStyle/>
        <a:p>
          <a:endParaRPr lang="fr-FR"/>
        </a:p>
      </dgm:t>
    </dgm:pt>
    <dgm:pt modelId="{CF9C0DD3-5760-41B6-A4CF-224A4D000356}" type="pres">
      <dgm:prSet presAssocID="{05079CD4-9A4E-4349-94FB-ADADBAE7F878}" presName="parTx" presStyleLbl="alignNode1" presStyleIdx="2" presStyleCnt="3" custLinFactNeighborX="-3078" custLinFactNeighborY="7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8D6069-5217-438F-A726-BA3F723E7712}" type="pres">
      <dgm:prSet presAssocID="{05079CD4-9A4E-4349-94FB-ADADBAE7F878}" presName="desTx" presStyleLbl="alignAccFollowNode1" presStyleIdx="2" presStyleCnt="3" custScaleX="100811" custScaleY="245930" custLinFactNeighborX="-2770" custLinFactNeighborY="797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A5EE30A-2CD8-40BB-834E-22675174F5E2}" type="presOf" srcId="{1BCE6494-312F-4EBA-AABF-184FAE163604}" destId="{09DBE65D-53A0-4F47-B2DB-D2EF2A9898D7}" srcOrd="0" destOrd="0" presId="urn:microsoft.com/office/officeart/2005/8/layout/hList1"/>
    <dgm:cxn modelId="{A29DD6C6-F7A7-4C02-9CEE-F634B0AADF3E}" type="presOf" srcId="{F9C2A584-E001-4554-879A-9822DB455478}" destId="{548D6069-5217-438F-A726-BA3F723E7712}" srcOrd="0" destOrd="0" presId="urn:microsoft.com/office/officeart/2005/8/layout/hList1"/>
    <dgm:cxn modelId="{4177EBAF-8BE6-49EC-8B54-44743040FDA1}" srcId="{1BCE6494-312F-4EBA-AABF-184FAE163604}" destId="{05079CD4-9A4E-4349-94FB-ADADBAE7F878}" srcOrd="2" destOrd="0" parTransId="{3451AAC4-D1A3-41E9-917A-2D12E9949229}" sibTransId="{0AE0F201-CD8C-4A52-AA8A-06137AF14198}"/>
    <dgm:cxn modelId="{FAA4FCD8-2E7F-4EE9-AB18-836DD7D1980C}" srcId="{05079CD4-9A4E-4349-94FB-ADADBAE7F878}" destId="{F9C2A584-E001-4554-879A-9822DB455478}" srcOrd="0" destOrd="0" parTransId="{56D412CA-5310-462C-A308-279749EC45B9}" sibTransId="{49B294DD-194D-41DF-997C-148ED7974856}"/>
    <dgm:cxn modelId="{A2C35BA0-C609-4E40-9D03-7FFB86B9AC5F}" srcId="{1BCE6494-312F-4EBA-AABF-184FAE163604}" destId="{6123F896-C8A1-422D-BB0B-3C669F5F3463}" srcOrd="1" destOrd="0" parTransId="{D40868D2-57C9-437D-A7E4-18E2BE279096}" sibTransId="{C68863E2-ECFF-4943-BDBD-13F997C4033C}"/>
    <dgm:cxn modelId="{46A5826E-5EC6-46C7-9573-A677550C0EC4}" type="presOf" srcId="{46C65B45-5DFB-4AEA-A4D4-F43D9404FEBA}" destId="{17205565-537B-44FB-92B9-48DBE7DC972E}" srcOrd="0" destOrd="0" presId="urn:microsoft.com/office/officeart/2005/8/layout/hList1"/>
    <dgm:cxn modelId="{8E50AA3C-1E12-4312-80A1-7CD043593F93}" type="presOf" srcId="{05079CD4-9A4E-4349-94FB-ADADBAE7F878}" destId="{CF9C0DD3-5760-41B6-A4CF-224A4D000356}" srcOrd="0" destOrd="0" presId="urn:microsoft.com/office/officeart/2005/8/layout/hList1"/>
    <dgm:cxn modelId="{707A8A64-FAB7-425B-923F-FA11DCFB4812}" srcId="{6123F896-C8A1-422D-BB0B-3C669F5F3463}" destId="{46C65B45-5DFB-4AEA-A4D4-F43D9404FEBA}" srcOrd="0" destOrd="0" parTransId="{723F05C4-DC09-4BE4-B5F9-08AE3C31EA34}" sibTransId="{03FB7FFE-E83F-4E7D-B863-8B63D32BFE62}"/>
    <dgm:cxn modelId="{197977C2-4818-4D6E-8758-A36240977457}" srcId="{1BCE6494-312F-4EBA-AABF-184FAE163604}" destId="{389B047A-F3F5-457F-87B7-298F91829597}" srcOrd="0" destOrd="0" parTransId="{86B2704D-B72D-4546-BDEE-463E6E1479C8}" sibTransId="{18F0FC31-86EA-4A48-8B98-B2EB4719B281}"/>
    <dgm:cxn modelId="{002797F1-6DD8-4B1B-B0C8-A548055D9AFE}" type="presOf" srcId="{389B047A-F3F5-457F-87B7-298F91829597}" destId="{0A047E21-E4B0-41C7-AF99-89F4C0DB5B10}" srcOrd="0" destOrd="0" presId="urn:microsoft.com/office/officeart/2005/8/layout/hList1"/>
    <dgm:cxn modelId="{3B26D7C3-FD77-432D-BA71-E80556D0279F}" srcId="{389B047A-F3F5-457F-87B7-298F91829597}" destId="{581D7128-F2C5-4A70-97FF-6C46A2F79D17}" srcOrd="0" destOrd="0" parTransId="{E02D7E25-BD2C-4F00-872B-0745FAA1016D}" sibTransId="{3C6C57E4-BBD3-4949-9E4B-2DD068E0CF5C}"/>
    <dgm:cxn modelId="{EB14C959-A29F-4878-A538-9FACED095314}" type="presOf" srcId="{581D7128-F2C5-4A70-97FF-6C46A2F79D17}" destId="{7911A297-4BD2-4DAF-A54F-4448DA080DA6}" srcOrd="0" destOrd="0" presId="urn:microsoft.com/office/officeart/2005/8/layout/hList1"/>
    <dgm:cxn modelId="{C9EB5F87-CB8F-418A-90C8-2BDAD079DBC0}" type="presOf" srcId="{6123F896-C8A1-422D-BB0B-3C669F5F3463}" destId="{E77F5586-88FA-4A07-96ED-FD4F9742A17E}" srcOrd="0" destOrd="0" presId="urn:microsoft.com/office/officeart/2005/8/layout/hList1"/>
    <dgm:cxn modelId="{ECC13D3C-3CA3-418A-A62A-6AEF7E2C1EA6}" type="presParOf" srcId="{09DBE65D-53A0-4F47-B2DB-D2EF2A9898D7}" destId="{CDD4F458-BD1F-4304-A67E-FB131FE6B39A}" srcOrd="0" destOrd="0" presId="urn:microsoft.com/office/officeart/2005/8/layout/hList1"/>
    <dgm:cxn modelId="{5D6C210F-80C4-4AAF-ACF1-666495575254}" type="presParOf" srcId="{CDD4F458-BD1F-4304-A67E-FB131FE6B39A}" destId="{0A047E21-E4B0-41C7-AF99-89F4C0DB5B10}" srcOrd="0" destOrd="0" presId="urn:microsoft.com/office/officeart/2005/8/layout/hList1"/>
    <dgm:cxn modelId="{33157318-EA3B-4FA0-8971-E11323129D08}" type="presParOf" srcId="{CDD4F458-BD1F-4304-A67E-FB131FE6B39A}" destId="{7911A297-4BD2-4DAF-A54F-4448DA080DA6}" srcOrd="1" destOrd="0" presId="urn:microsoft.com/office/officeart/2005/8/layout/hList1"/>
    <dgm:cxn modelId="{BC3E1DA1-1EC9-4E2D-8D2A-DF9F13B328C7}" type="presParOf" srcId="{09DBE65D-53A0-4F47-B2DB-D2EF2A9898D7}" destId="{F9C5B573-643E-4950-9C33-D37DF47361E7}" srcOrd="1" destOrd="0" presId="urn:microsoft.com/office/officeart/2005/8/layout/hList1"/>
    <dgm:cxn modelId="{2412E09D-0A29-4E62-9C20-6C914C9C8C38}" type="presParOf" srcId="{09DBE65D-53A0-4F47-B2DB-D2EF2A9898D7}" destId="{FEC128FF-20FB-48A5-AFB6-E3318F32B827}" srcOrd="2" destOrd="0" presId="urn:microsoft.com/office/officeart/2005/8/layout/hList1"/>
    <dgm:cxn modelId="{58F84BE7-066B-45CC-8204-C5531B897827}" type="presParOf" srcId="{FEC128FF-20FB-48A5-AFB6-E3318F32B827}" destId="{E77F5586-88FA-4A07-96ED-FD4F9742A17E}" srcOrd="0" destOrd="0" presId="urn:microsoft.com/office/officeart/2005/8/layout/hList1"/>
    <dgm:cxn modelId="{FF269C13-FAA6-46C1-8D7F-C99E68195BBE}" type="presParOf" srcId="{FEC128FF-20FB-48A5-AFB6-E3318F32B827}" destId="{17205565-537B-44FB-92B9-48DBE7DC972E}" srcOrd="1" destOrd="0" presId="urn:microsoft.com/office/officeart/2005/8/layout/hList1"/>
    <dgm:cxn modelId="{D490B46F-354D-4D22-A069-FFBDE4FE5E49}" type="presParOf" srcId="{09DBE65D-53A0-4F47-B2DB-D2EF2A9898D7}" destId="{A7951BBF-27F8-49C2-810C-91E286AA9B6F}" srcOrd="3" destOrd="0" presId="urn:microsoft.com/office/officeart/2005/8/layout/hList1"/>
    <dgm:cxn modelId="{FB0A6135-F696-4D4B-B8F5-7AADB9D659EA}" type="presParOf" srcId="{09DBE65D-53A0-4F47-B2DB-D2EF2A9898D7}" destId="{57341337-D361-4B57-96AA-08651C57359C}" srcOrd="4" destOrd="0" presId="urn:microsoft.com/office/officeart/2005/8/layout/hList1"/>
    <dgm:cxn modelId="{067C52F6-F4A3-4B67-A474-6A2B8D129B19}" type="presParOf" srcId="{57341337-D361-4B57-96AA-08651C57359C}" destId="{CF9C0DD3-5760-41B6-A4CF-224A4D000356}" srcOrd="0" destOrd="0" presId="urn:microsoft.com/office/officeart/2005/8/layout/hList1"/>
    <dgm:cxn modelId="{FC0817B0-8DE4-4716-B37D-953A2BBBC80E}" type="presParOf" srcId="{57341337-D361-4B57-96AA-08651C57359C}" destId="{548D6069-5217-438F-A726-BA3F723E7712}" srcOrd="1" destOrd="0" presId="urn:microsoft.com/office/officeart/2005/8/layout/h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7CA26F-8BDD-428A-95D4-E9B0FD632E7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DBC9D62-83D2-40A4-A04E-2D515009C852}">
      <dgm:prSet phldrT="[Texte]" custT="1"/>
      <dgm:spPr/>
      <dgm:t>
        <a:bodyPr/>
        <a:lstStyle/>
        <a:p>
          <a:r>
            <a:rPr lang="fr-FR" sz="1100" dirty="0" smtClean="0">
              <a:latin typeface="Georgia" pitchFamily="18" charset="0"/>
            </a:rPr>
            <a:t>Un défi à </a:t>
          </a:r>
        </a:p>
        <a:p>
          <a:r>
            <a:rPr lang="fr-FR" sz="1100" dirty="0" smtClean="0">
              <a:latin typeface="Georgia" pitchFamily="18" charset="0"/>
            </a:rPr>
            <a:t> relever </a:t>
          </a:r>
          <a:endParaRPr lang="fr-FR" sz="1100" dirty="0">
            <a:latin typeface="Georgia" pitchFamily="18" charset="0"/>
          </a:endParaRPr>
        </a:p>
      </dgm:t>
    </dgm:pt>
    <dgm:pt modelId="{D8CE09CC-1B9E-497D-BC72-E2790553C129}" type="parTrans" cxnId="{0D1484A5-0D0E-4BC5-BF8A-C40A461DCB58}">
      <dgm:prSet/>
      <dgm:spPr/>
      <dgm:t>
        <a:bodyPr/>
        <a:lstStyle/>
        <a:p>
          <a:endParaRPr lang="fr-FR" sz="1400">
            <a:latin typeface="Georgia" pitchFamily="18" charset="0"/>
          </a:endParaRPr>
        </a:p>
      </dgm:t>
    </dgm:pt>
    <dgm:pt modelId="{5F8F41E7-14EE-47CE-8127-949CA4CB5183}" type="sibTrans" cxnId="{0D1484A5-0D0E-4BC5-BF8A-C40A461DCB58}">
      <dgm:prSet/>
      <dgm:spPr/>
      <dgm:t>
        <a:bodyPr/>
        <a:lstStyle/>
        <a:p>
          <a:endParaRPr lang="fr-FR" sz="1400">
            <a:latin typeface="Georgia" pitchFamily="18" charset="0"/>
          </a:endParaRPr>
        </a:p>
      </dgm:t>
    </dgm:pt>
    <dgm:pt modelId="{81481046-E069-45CA-8C8A-7CCBE0AE79CC}">
      <dgm:prSet phldrT="[Texte]" custT="1"/>
      <dgm:spPr/>
      <dgm:t>
        <a:bodyPr/>
        <a:lstStyle/>
        <a:p>
          <a:r>
            <a:rPr lang="fr-FR" sz="1200" dirty="0" smtClean="0">
              <a:latin typeface="Georgia" pitchFamily="18" charset="0"/>
            </a:rPr>
            <a:t>Les solutions</a:t>
          </a:r>
        </a:p>
        <a:p>
          <a:r>
            <a:rPr lang="fr-FR" sz="1200" dirty="0" smtClean="0">
              <a:latin typeface="Georgia" pitchFamily="18" charset="0"/>
            </a:rPr>
            <a:t>apportées</a:t>
          </a:r>
          <a:endParaRPr lang="fr-FR" sz="1200" dirty="0">
            <a:latin typeface="Georgia" pitchFamily="18" charset="0"/>
          </a:endParaRPr>
        </a:p>
      </dgm:t>
    </dgm:pt>
    <dgm:pt modelId="{73683E1E-B54C-4751-965C-B02647C70450}" type="parTrans" cxnId="{27BBE7DE-8487-4D54-B663-EC41DC658DCA}">
      <dgm:prSet/>
      <dgm:spPr/>
      <dgm:t>
        <a:bodyPr/>
        <a:lstStyle/>
        <a:p>
          <a:endParaRPr lang="fr-FR" sz="1400">
            <a:latin typeface="Georgia" pitchFamily="18" charset="0"/>
          </a:endParaRPr>
        </a:p>
      </dgm:t>
    </dgm:pt>
    <dgm:pt modelId="{4BCDF706-F9D3-43AD-9728-8B0C34DBE6FA}" type="sibTrans" cxnId="{27BBE7DE-8487-4D54-B663-EC41DC658DCA}">
      <dgm:prSet/>
      <dgm:spPr/>
      <dgm:t>
        <a:bodyPr/>
        <a:lstStyle/>
        <a:p>
          <a:endParaRPr lang="fr-FR" sz="1400">
            <a:latin typeface="Georgia" pitchFamily="18" charset="0"/>
          </a:endParaRPr>
        </a:p>
      </dgm:t>
    </dgm:pt>
    <dgm:pt modelId="{72A9E093-A1DD-4779-A7E5-FF1D438DF062}">
      <dgm:prSet phldrT="[Texte]" custT="1"/>
      <dgm:spPr/>
      <dgm:t>
        <a:bodyPr/>
        <a:lstStyle/>
        <a:p>
          <a:pPr algn="just"/>
          <a:endParaRPr lang="fr-FR" sz="1400" b="1" u="sng" dirty="0">
            <a:latin typeface="Georgia" pitchFamily="18" charset="0"/>
          </a:endParaRPr>
        </a:p>
      </dgm:t>
    </dgm:pt>
    <dgm:pt modelId="{A681AB50-7A26-44C6-B20A-FE5EACD97327}" type="parTrans" cxnId="{69105382-D5B0-4E30-B353-DD3B9487CED0}">
      <dgm:prSet/>
      <dgm:spPr/>
      <dgm:t>
        <a:bodyPr/>
        <a:lstStyle/>
        <a:p>
          <a:endParaRPr lang="fr-FR" sz="1400">
            <a:latin typeface="Georgia" pitchFamily="18" charset="0"/>
          </a:endParaRPr>
        </a:p>
      </dgm:t>
    </dgm:pt>
    <dgm:pt modelId="{4AF946C6-E2B3-43E7-B555-69ADFD0CDE19}" type="sibTrans" cxnId="{69105382-D5B0-4E30-B353-DD3B9487CED0}">
      <dgm:prSet/>
      <dgm:spPr/>
      <dgm:t>
        <a:bodyPr/>
        <a:lstStyle/>
        <a:p>
          <a:endParaRPr lang="fr-FR" sz="1400">
            <a:latin typeface="Georgia" pitchFamily="18" charset="0"/>
          </a:endParaRPr>
        </a:p>
      </dgm:t>
    </dgm:pt>
    <dgm:pt modelId="{F4A1560E-07F0-4028-A058-A044EAB89741}">
      <dgm:prSet phldrT="[Texte]" custT="1"/>
      <dgm:spPr/>
      <dgm:t>
        <a:bodyPr/>
        <a:lstStyle/>
        <a:p>
          <a:endParaRPr lang="fr-FR" sz="1400" dirty="0">
            <a:latin typeface="Georgia" pitchFamily="18" charset="0"/>
          </a:endParaRPr>
        </a:p>
      </dgm:t>
    </dgm:pt>
    <dgm:pt modelId="{AEAFE265-A027-4985-8194-4364B0D19520}" type="sibTrans" cxnId="{C33F6DAF-BDD8-4966-9C12-C096A3507304}">
      <dgm:prSet/>
      <dgm:spPr/>
      <dgm:t>
        <a:bodyPr/>
        <a:lstStyle/>
        <a:p>
          <a:endParaRPr lang="fr-FR" sz="1400">
            <a:latin typeface="Georgia" pitchFamily="18" charset="0"/>
          </a:endParaRPr>
        </a:p>
      </dgm:t>
    </dgm:pt>
    <dgm:pt modelId="{D2EADC41-FB26-4B51-AADA-50DE7F0CAD2C}" type="parTrans" cxnId="{C33F6DAF-BDD8-4966-9C12-C096A3507304}">
      <dgm:prSet/>
      <dgm:spPr/>
      <dgm:t>
        <a:bodyPr/>
        <a:lstStyle/>
        <a:p>
          <a:endParaRPr lang="fr-FR" sz="1400">
            <a:latin typeface="Georgia" pitchFamily="18" charset="0"/>
          </a:endParaRPr>
        </a:p>
      </dgm:t>
    </dgm:pt>
    <dgm:pt modelId="{67BB771F-3FCE-47F3-8198-9F1AC7344E3E}" type="pres">
      <dgm:prSet presAssocID="{B67CA26F-8BDD-428A-95D4-E9B0FD632E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E1B758D-1140-4D47-BE81-219A58FB00FF}" type="pres">
      <dgm:prSet presAssocID="{F4A1560E-07F0-4028-A058-A044EAB89741}" presName="composite" presStyleCnt="0"/>
      <dgm:spPr/>
    </dgm:pt>
    <dgm:pt modelId="{D55FB11C-08A5-47BB-B040-DC00125E0005}" type="pres">
      <dgm:prSet presAssocID="{F4A1560E-07F0-4028-A058-A044EAB89741}" presName="parentText" presStyleLbl="alignNode1" presStyleIdx="0" presStyleCnt="3" custLinFactNeighborX="0" custLinFactNeighborY="-20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834FFF-ED92-4A4F-99CB-AAE7CE25B826}" type="pres">
      <dgm:prSet presAssocID="{F4A1560E-07F0-4028-A058-A044EAB8974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F13E43-D862-4552-BF59-A66B642CCBB3}" type="pres">
      <dgm:prSet presAssocID="{AEAFE265-A027-4985-8194-4364B0D19520}" presName="sp" presStyleCnt="0"/>
      <dgm:spPr/>
    </dgm:pt>
    <dgm:pt modelId="{9EF8366A-2B1F-46C2-8DBF-4FE17956DBF5}" type="pres">
      <dgm:prSet presAssocID="{4DBC9D62-83D2-40A4-A04E-2D515009C852}" presName="composite" presStyleCnt="0"/>
      <dgm:spPr/>
    </dgm:pt>
    <dgm:pt modelId="{7FE279D7-2753-4F29-A27A-AF36798008D2}" type="pres">
      <dgm:prSet presAssocID="{4DBC9D62-83D2-40A4-A04E-2D515009C852}" presName="parentText" presStyleLbl="alignNode1" presStyleIdx="1" presStyleCnt="3" custLinFactNeighborX="2389" custLinFactNeighborY="70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1CB80D-BCCD-494A-B828-77651D84D77F}" type="pres">
      <dgm:prSet presAssocID="{4DBC9D62-83D2-40A4-A04E-2D515009C852}" presName="descendantText" presStyleLbl="alignAcc1" presStyleIdx="1" presStyleCnt="3" custLinFactNeighborX="14" custLinFactNeighborY="10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46436E-25C7-4FE2-9B6B-1D84E904A712}" type="pres">
      <dgm:prSet presAssocID="{5F8F41E7-14EE-47CE-8127-949CA4CB5183}" presName="sp" presStyleCnt="0"/>
      <dgm:spPr/>
    </dgm:pt>
    <dgm:pt modelId="{D5ACDBD4-5E82-48CE-89E1-071AA5FFD48C}" type="pres">
      <dgm:prSet presAssocID="{81481046-E069-45CA-8C8A-7CCBE0AE79CC}" presName="composite" presStyleCnt="0"/>
      <dgm:spPr/>
    </dgm:pt>
    <dgm:pt modelId="{D6FCAE9A-392F-4B8E-A356-2D452BD20F71}" type="pres">
      <dgm:prSet presAssocID="{81481046-E069-45CA-8C8A-7CCBE0AE79C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80F22A-F2BD-4BE9-87B5-E5773E432C08}" type="pres">
      <dgm:prSet presAssocID="{81481046-E069-45CA-8C8A-7CCBE0AE79CC}" presName="descendantText" presStyleLbl="alignAcc1" presStyleIdx="2" presStyleCnt="3" custLinFactNeighborX="233" custLinFactNeighborY="-23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33F6DAF-BDD8-4966-9C12-C096A3507304}" srcId="{B67CA26F-8BDD-428A-95D4-E9B0FD632E77}" destId="{F4A1560E-07F0-4028-A058-A044EAB89741}" srcOrd="0" destOrd="0" parTransId="{D2EADC41-FB26-4B51-AADA-50DE7F0CAD2C}" sibTransId="{AEAFE265-A027-4985-8194-4364B0D19520}"/>
    <dgm:cxn modelId="{A7BB0016-E2E6-495C-91F2-B084B3EC7C28}" type="presOf" srcId="{B67CA26F-8BDD-428A-95D4-E9B0FD632E77}" destId="{67BB771F-3FCE-47F3-8198-9F1AC7344E3E}" srcOrd="0" destOrd="0" presId="urn:microsoft.com/office/officeart/2005/8/layout/chevron2"/>
    <dgm:cxn modelId="{0D1484A5-0D0E-4BC5-BF8A-C40A461DCB58}" srcId="{B67CA26F-8BDD-428A-95D4-E9B0FD632E77}" destId="{4DBC9D62-83D2-40A4-A04E-2D515009C852}" srcOrd="1" destOrd="0" parTransId="{D8CE09CC-1B9E-497D-BC72-E2790553C129}" sibTransId="{5F8F41E7-14EE-47CE-8127-949CA4CB5183}"/>
    <dgm:cxn modelId="{69105382-D5B0-4E30-B353-DD3B9487CED0}" srcId="{81481046-E069-45CA-8C8A-7CCBE0AE79CC}" destId="{72A9E093-A1DD-4779-A7E5-FF1D438DF062}" srcOrd="0" destOrd="0" parTransId="{A681AB50-7A26-44C6-B20A-FE5EACD97327}" sibTransId="{4AF946C6-E2B3-43E7-B555-69ADFD0CDE19}"/>
    <dgm:cxn modelId="{BDB3B866-7185-4435-BAA5-5763D54607E2}" type="presOf" srcId="{72A9E093-A1DD-4779-A7E5-FF1D438DF062}" destId="{9680F22A-F2BD-4BE9-87B5-E5773E432C08}" srcOrd="0" destOrd="0" presId="urn:microsoft.com/office/officeart/2005/8/layout/chevron2"/>
    <dgm:cxn modelId="{6E0A1DB6-4F54-4923-80FD-5C38D8618B43}" type="presOf" srcId="{4DBC9D62-83D2-40A4-A04E-2D515009C852}" destId="{7FE279D7-2753-4F29-A27A-AF36798008D2}" srcOrd="0" destOrd="0" presId="urn:microsoft.com/office/officeart/2005/8/layout/chevron2"/>
    <dgm:cxn modelId="{A7C9DAAD-0082-4A17-A59E-0D450B3B9E18}" type="presOf" srcId="{F4A1560E-07F0-4028-A058-A044EAB89741}" destId="{D55FB11C-08A5-47BB-B040-DC00125E0005}" srcOrd="0" destOrd="0" presId="urn:microsoft.com/office/officeart/2005/8/layout/chevron2"/>
    <dgm:cxn modelId="{27BBE7DE-8487-4D54-B663-EC41DC658DCA}" srcId="{B67CA26F-8BDD-428A-95D4-E9B0FD632E77}" destId="{81481046-E069-45CA-8C8A-7CCBE0AE79CC}" srcOrd="2" destOrd="0" parTransId="{73683E1E-B54C-4751-965C-B02647C70450}" sibTransId="{4BCDF706-F9D3-43AD-9728-8B0C34DBE6FA}"/>
    <dgm:cxn modelId="{9F67D60C-1B89-4AAB-BBCE-CDA705FA90EE}" type="presOf" srcId="{81481046-E069-45CA-8C8A-7CCBE0AE79CC}" destId="{D6FCAE9A-392F-4B8E-A356-2D452BD20F71}" srcOrd="0" destOrd="0" presId="urn:microsoft.com/office/officeart/2005/8/layout/chevron2"/>
    <dgm:cxn modelId="{5401103F-10F6-40B7-B403-BBCA0E7C75D9}" type="presParOf" srcId="{67BB771F-3FCE-47F3-8198-9F1AC7344E3E}" destId="{4E1B758D-1140-4D47-BE81-219A58FB00FF}" srcOrd="0" destOrd="0" presId="urn:microsoft.com/office/officeart/2005/8/layout/chevron2"/>
    <dgm:cxn modelId="{C6CA7FE2-DB8B-48C7-8523-24A5F63C23E7}" type="presParOf" srcId="{4E1B758D-1140-4D47-BE81-219A58FB00FF}" destId="{D55FB11C-08A5-47BB-B040-DC00125E0005}" srcOrd="0" destOrd="0" presId="urn:microsoft.com/office/officeart/2005/8/layout/chevron2"/>
    <dgm:cxn modelId="{05C93655-7F5B-4DCA-825E-86C789AECF95}" type="presParOf" srcId="{4E1B758D-1140-4D47-BE81-219A58FB00FF}" destId="{20834FFF-ED92-4A4F-99CB-AAE7CE25B826}" srcOrd="1" destOrd="0" presId="urn:microsoft.com/office/officeart/2005/8/layout/chevron2"/>
    <dgm:cxn modelId="{4DB0F417-7905-492F-82DF-8A5D0CA1966B}" type="presParOf" srcId="{67BB771F-3FCE-47F3-8198-9F1AC7344E3E}" destId="{47F13E43-D862-4552-BF59-A66B642CCBB3}" srcOrd="1" destOrd="0" presId="urn:microsoft.com/office/officeart/2005/8/layout/chevron2"/>
    <dgm:cxn modelId="{062ADB1F-0B33-49F5-B981-02ED2D214B71}" type="presParOf" srcId="{67BB771F-3FCE-47F3-8198-9F1AC7344E3E}" destId="{9EF8366A-2B1F-46C2-8DBF-4FE17956DBF5}" srcOrd="2" destOrd="0" presId="urn:microsoft.com/office/officeart/2005/8/layout/chevron2"/>
    <dgm:cxn modelId="{07D74FDB-EE65-43E9-A3C2-5D8A6CB952C2}" type="presParOf" srcId="{9EF8366A-2B1F-46C2-8DBF-4FE17956DBF5}" destId="{7FE279D7-2753-4F29-A27A-AF36798008D2}" srcOrd="0" destOrd="0" presId="urn:microsoft.com/office/officeart/2005/8/layout/chevron2"/>
    <dgm:cxn modelId="{BFFA721E-9787-4190-A02C-EEF854EDA25E}" type="presParOf" srcId="{9EF8366A-2B1F-46C2-8DBF-4FE17956DBF5}" destId="{361CB80D-BCCD-494A-B828-77651D84D77F}" srcOrd="1" destOrd="0" presId="urn:microsoft.com/office/officeart/2005/8/layout/chevron2"/>
    <dgm:cxn modelId="{2908A83F-6E50-461D-8D9E-C39D73CA1248}" type="presParOf" srcId="{67BB771F-3FCE-47F3-8198-9F1AC7344E3E}" destId="{D146436E-25C7-4FE2-9B6B-1D84E904A712}" srcOrd="3" destOrd="0" presId="urn:microsoft.com/office/officeart/2005/8/layout/chevron2"/>
    <dgm:cxn modelId="{46405C26-140E-492D-A5AC-1164C4302ACA}" type="presParOf" srcId="{67BB771F-3FCE-47F3-8198-9F1AC7344E3E}" destId="{D5ACDBD4-5E82-48CE-89E1-071AA5FFD48C}" srcOrd="4" destOrd="0" presId="urn:microsoft.com/office/officeart/2005/8/layout/chevron2"/>
    <dgm:cxn modelId="{D197C916-875A-4F6B-8C51-6A49FD0AB4F6}" type="presParOf" srcId="{D5ACDBD4-5E82-48CE-89E1-071AA5FFD48C}" destId="{D6FCAE9A-392F-4B8E-A356-2D452BD20F71}" srcOrd="0" destOrd="0" presId="urn:microsoft.com/office/officeart/2005/8/layout/chevron2"/>
    <dgm:cxn modelId="{809C3048-0CF0-4477-BF7A-95848B4A05F5}" type="presParOf" srcId="{D5ACDBD4-5E82-48CE-89E1-071AA5FFD48C}" destId="{9680F22A-F2BD-4BE9-87B5-E5773E432C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1EAAF6-D338-4EE5-8505-7B0F333D524B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37D6919-7E3D-4877-92B3-F42754A2FB1F}">
      <dgm:prSet phldrT="[Texte]" custT="1"/>
      <dgm:spPr/>
      <dgm:t>
        <a:bodyPr/>
        <a:lstStyle/>
        <a:p>
          <a:r>
            <a:rPr lang="fr-FR" sz="1600" u="none" dirty="0" smtClean="0">
              <a:latin typeface="Georgia" pitchFamily="18" charset="0"/>
            </a:rPr>
            <a:t>Cycle spécialisé</a:t>
          </a:r>
          <a:br>
            <a:rPr lang="fr-FR" sz="1600" u="none" dirty="0" smtClean="0">
              <a:latin typeface="Georgia" pitchFamily="18" charset="0"/>
            </a:rPr>
          </a:br>
          <a:endParaRPr lang="fr-FR" sz="1600" u="none" dirty="0" smtClean="0">
            <a:latin typeface="Georgia" pitchFamily="18" charset="0"/>
          </a:endParaRPr>
        </a:p>
        <a:p>
          <a:r>
            <a:rPr lang="fr-FR" sz="1600" u="none" dirty="0" smtClean="0">
              <a:latin typeface="Georgia" pitchFamily="18" charset="0"/>
            </a:rPr>
            <a:t> Métiers du Commercial</a:t>
          </a:r>
          <a:endParaRPr lang="fr-FR" sz="1600" u="none" dirty="0">
            <a:latin typeface="Georgia" pitchFamily="18" charset="0"/>
          </a:endParaRPr>
        </a:p>
      </dgm:t>
    </dgm:pt>
    <dgm:pt modelId="{385F9309-DCBC-4B2F-8261-175C0938FC2E}" type="parTrans" cxnId="{FB540797-5E2F-42FB-9700-F20F67A63E51}">
      <dgm:prSet/>
      <dgm:spPr/>
      <dgm:t>
        <a:bodyPr/>
        <a:lstStyle/>
        <a:p>
          <a:endParaRPr lang="fr-FR" sz="1600">
            <a:latin typeface="Georgia" pitchFamily="18" charset="0"/>
          </a:endParaRPr>
        </a:p>
      </dgm:t>
    </dgm:pt>
    <dgm:pt modelId="{E685E25E-CDF0-4C91-A00E-3B908BC75CBB}" type="sibTrans" cxnId="{FB540797-5E2F-42FB-9700-F20F67A63E51}">
      <dgm:prSet/>
      <dgm:spPr/>
      <dgm:t>
        <a:bodyPr/>
        <a:lstStyle/>
        <a:p>
          <a:endParaRPr lang="fr-FR" sz="1600">
            <a:latin typeface="Georgia" pitchFamily="18" charset="0"/>
          </a:endParaRPr>
        </a:p>
      </dgm:t>
    </dgm:pt>
    <dgm:pt modelId="{6464A54F-8EB3-4568-B8C6-3F25AE7A1F72}">
      <dgm:prSet phldrT="[Texte]" custT="1"/>
      <dgm:spPr/>
      <dgm:t>
        <a:bodyPr/>
        <a:lstStyle/>
        <a:p>
          <a:r>
            <a:rPr lang="fr-FR" sz="1600" u="none" dirty="0" smtClean="0">
              <a:latin typeface="Georgia" pitchFamily="18" charset="0"/>
            </a:rPr>
            <a:t>Cycle spécialisé</a:t>
          </a:r>
        </a:p>
        <a:p>
          <a:endParaRPr lang="fr-FR" sz="1600" u="none" dirty="0" smtClean="0">
            <a:latin typeface="Georgia" pitchFamily="18" charset="0"/>
          </a:endParaRPr>
        </a:p>
        <a:p>
          <a:r>
            <a:rPr lang="fr-FR" sz="1600" u="none" dirty="0" smtClean="0">
              <a:latin typeface="Georgia" pitchFamily="18" charset="0"/>
            </a:rPr>
            <a:t> Opérations Bancaires</a:t>
          </a:r>
          <a:endParaRPr lang="fr-FR" sz="1600" u="none" dirty="0">
            <a:latin typeface="Georgia" pitchFamily="18" charset="0"/>
          </a:endParaRPr>
        </a:p>
      </dgm:t>
    </dgm:pt>
    <dgm:pt modelId="{109117E6-C0EA-416C-B479-0C5839A08E98}" type="parTrans" cxnId="{567D8319-D267-4740-8B1F-448AE9DFDBA9}">
      <dgm:prSet/>
      <dgm:spPr/>
      <dgm:t>
        <a:bodyPr/>
        <a:lstStyle/>
        <a:p>
          <a:endParaRPr lang="fr-FR" sz="1600">
            <a:latin typeface="Georgia" pitchFamily="18" charset="0"/>
          </a:endParaRPr>
        </a:p>
      </dgm:t>
    </dgm:pt>
    <dgm:pt modelId="{3634ACCE-E3F1-4F2B-AF5B-B96777B04628}" type="sibTrans" cxnId="{567D8319-D267-4740-8B1F-448AE9DFDBA9}">
      <dgm:prSet/>
      <dgm:spPr/>
      <dgm:t>
        <a:bodyPr/>
        <a:lstStyle/>
        <a:p>
          <a:endParaRPr lang="fr-FR" sz="1600">
            <a:latin typeface="Georgia" pitchFamily="18" charset="0"/>
          </a:endParaRPr>
        </a:p>
      </dgm:t>
    </dgm:pt>
    <dgm:pt modelId="{BB92543B-535E-4C90-AADE-DE18781D695C}">
      <dgm:prSet phldrT="[Texte]" custT="1"/>
      <dgm:spPr/>
      <dgm:t>
        <a:bodyPr/>
        <a:lstStyle/>
        <a:p>
          <a:r>
            <a:rPr lang="fr-FR" sz="1600" b="0" i="0" u="none" strike="noStrike" dirty="0" smtClean="0">
              <a:latin typeface="Georgia" pitchFamily="18" charset="0"/>
            </a:rPr>
            <a:t>Formations Transversales destinées aux métiers supports, de contrôle et de Management</a:t>
          </a:r>
          <a:endParaRPr lang="fr-FR" sz="1600" u="sng" dirty="0">
            <a:latin typeface="Georgia" pitchFamily="18" charset="0"/>
          </a:endParaRPr>
        </a:p>
      </dgm:t>
    </dgm:pt>
    <dgm:pt modelId="{C57CA8BC-B032-48A9-9DF1-9C662109FECD}" type="parTrans" cxnId="{AF6768C5-DC9D-45D7-AC3C-292FDDDE31F2}">
      <dgm:prSet/>
      <dgm:spPr/>
      <dgm:t>
        <a:bodyPr/>
        <a:lstStyle/>
        <a:p>
          <a:endParaRPr lang="fr-FR" sz="1600">
            <a:latin typeface="Georgia" pitchFamily="18" charset="0"/>
          </a:endParaRPr>
        </a:p>
      </dgm:t>
    </dgm:pt>
    <dgm:pt modelId="{A59BAA94-88F0-4288-808E-A26F19F455F7}" type="sibTrans" cxnId="{AF6768C5-DC9D-45D7-AC3C-292FDDDE31F2}">
      <dgm:prSet/>
      <dgm:spPr/>
      <dgm:t>
        <a:bodyPr/>
        <a:lstStyle/>
        <a:p>
          <a:endParaRPr lang="fr-FR" sz="1600">
            <a:latin typeface="Georgia" pitchFamily="18" charset="0"/>
          </a:endParaRPr>
        </a:p>
      </dgm:t>
    </dgm:pt>
    <dgm:pt modelId="{3A56FB0A-886D-4644-B516-5032FADB72EF}" type="pres">
      <dgm:prSet presAssocID="{2A1EAAF6-D338-4EE5-8505-7B0F333D52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179AA28-C0BD-4D25-A42D-6CB10F987892}" type="pres">
      <dgm:prSet presAssocID="{137D6919-7E3D-4877-92B3-F42754A2FB1F}" presName="node" presStyleLbl="node1" presStyleIdx="0" presStyleCnt="3" custLinFactNeighborY="-33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35DC58-96CB-4BF2-AD9B-E5E10BD94DD6}" type="pres">
      <dgm:prSet presAssocID="{E685E25E-CDF0-4C91-A00E-3B908BC75CBB}" presName="sibTrans" presStyleCnt="0"/>
      <dgm:spPr/>
      <dgm:t>
        <a:bodyPr/>
        <a:lstStyle/>
        <a:p>
          <a:endParaRPr lang="fr-FR"/>
        </a:p>
      </dgm:t>
    </dgm:pt>
    <dgm:pt modelId="{84928E03-6D08-462C-8AAF-62C9EDF8BE4D}" type="pres">
      <dgm:prSet presAssocID="{6464A54F-8EB3-4568-B8C6-3F25AE7A1F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8B57E0-2A9A-4F29-8567-E6D17F9F0727}" type="pres">
      <dgm:prSet presAssocID="{3634ACCE-E3F1-4F2B-AF5B-B96777B04628}" presName="sibTrans" presStyleCnt="0"/>
      <dgm:spPr/>
      <dgm:t>
        <a:bodyPr/>
        <a:lstStyle/>
        <a:p>
          <a:endParaRPr lang="fr-FR"/>
        </a:p>
      </dgm:t>
    </dgm:pt>
    <dgm:pt modelId="{D0D69AF1-FAAD-4DF5-B426-BDDF515096D5}" type="pres">
      <dgm:prSet presAssocID="{BB92543B-535E-4C90-AADE-DE18781D69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F16C460-C1A5-40C5-99DD-F897EFA0298B}" type="presOf" srcId="{2A1EAAF6-D338-4EE5-8505-7B0F333D524B}" destId="{3A56FB0A-886D-4644-B516-5032FADB72EF}" srcOrd="0" destOrd="0" presId="urn:microsoft.com/office/officeart/2005/8/layout/hList6"/>
    <dgm:cxn modelId="{74F2694F-F55C-4733-9FB8-B37C0D521611}" type="presOf" srcId="{137D6919-7E3D-4877-92B3-F42754A2FB1F}" destId="{E179AA28-C0BD-4D25-A42D-6CB10F987892}" srcOrd="0" destOrd="0" presId="urn:microsoft.com/office/officeart/2005/8/layout/hList6"/>
    <dgm:cxn modelId="{809F8FBF-A0CE-4C6C-A9DC-D7F9FF28F327}" type="presOf" srcId="{BB92543B-535E-4C90-AADE-DE18781D695C}" destId="{D0D69AF1-FAAD-4DF5-B426-BDDF515096D5}" srcOrd="0" destOrd="0" presId="urn:microsoft.com/office/officeart/2005/8/layout/hList6"/>
    <dgm:cxn modelId="{AF6768C5-DC9D-45D7-AC3C-292FDDDE31F2}" srcId="{2A1EAAF6-D338-4EE5-8505-7B0F333D524B}" destId="{BB92543B-535E-4C90-AADE-DE18781D695C}" srcOrd="2" destOrd="0" parTransId="{C57CA8BC-B032-48A9-9DF1-9C662109FECD}" sibTransId="{A59BAA94-88F0-4288-808E-A26F19F455F7}"/>
    <dgm:cxn modelId="{567D8319-D267-4740-8B1F-448AE9DFDBA9}" srcId="{2A1EAAF6-D338-4EE5-8505-7B0F333D524B}" destId="{6464A54F-8EB3-4568-B8C6-3F25AE7A1F72}" srcOrd="1" destOrd="0" parTransId="{109117E6-C0EA-416C-B479-0C5839A08E98}" sibTransId="{3634ACCE-E3F1-4F2B-AF5B-B96777B04628}"/>
    <dgm:cxn modelId="{FB540797-5E2F-42FB-9700-F20F67A63E51}" srcId="{2A1EAAF6-D338-4EE5-8505-7B0F333D524B}" destId="{137D6919-7E3D-4877-92B3-F42754A2FB1F}" srcOrd="0" destOrd="0" parTransId="{385F9309-DCBC-4B2F-8261-175C0938FC2E}" sibTransId="{E685E25E-CDF0-4C91-A00E-3B908BC75CBB}"/>
    <dgm:cxn modelId="{1CF55D60-16D1-4E19-B502-9CE63104474F}" type="presOf" srcId="{6464A54F-8EB3-4568-B8C6-3F25AE7A1F72}" destId="{84928E03-6D08-462C-8AAF-62C9EDF8BE4D}" srcOrd="0" destOrd="0" presId="urn:microsoft.com/office/officeart/2005/8/layout/hList6"/>
    <dgm:cxn modelId="{48D9F2DF-8EAD-4046-BCAA-BFB4F3E4CC58}" type="presParOf" srcId="{3A56FB0A-886D-4644-B516-5032FADB72EF}" destId="{E179AA28-C0BD-4D25-A42D-6CB10F987892}" srcOrd="0" destOrd="0" presId="urn:microsoft.com/office/officeart/2005/8/layout/hList6"/>
    <dgm:cxn modelId="{C2EF335F-6B1C-4F75-A34C-6B6067205B02}" type="presParOf" srcId="{3A56FB0A-886D-4644-B516-5032FADB72EF}" destId="{AC35DC58-96CB-4BF2-AD9B-E5E10BD94DD6}" srcOrd="1" destOrd="0" presId="urn:microsoft.com/office/officeart/2005/8/layout/hList6"/>
    <dgm:cxn modelId="{71D05798-ECC9-44AA-95E2-57E2650637FF}" type="presParOf" srcId="{3A56FB0A-886D-4644-B516-5032FADB72EF}" destId="{84928E03-6D08-462C-8AAF-62C9EDF8BE4D}" srcOrd="2" destOrd="0" presId="urn:microsoft.com/office/officeart/2005/8/layout/hList6"/>
    <dgm:cxn modelId="{E67E1AC6-1D26-45B2-A971-2EE94F24B8B0}" type="presParOf" srcId="{3A56FB0A-886D-4644-B516-5032FADB72EF}" destId="{468B57E0-2A9A-4F29-8567-E6D17F9F0727}" srcOrd="3" destOrd="0" presId="urn:microsoft.com/office/officeart/2005/8/layout/hList6"/>
    <dgm:cxn modelId="{569A27DE-01E1-49A5-810F-47095EDC6833}" type="presParOf" srcId="{3A56FB0A-886D-4644-B516-5032FADB72EF}" destId="{D0D69AF1-FAAD-4DF5-B426-BDDF515096D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1EAAF6-D338-4EE5-8505-7B0F333D524B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37D6919-7E3D-4877-92B3-F42754A2FB1F}">
      <dgm:prSet phldrT="[Texte]" custT="1"/>
      <dgm:spPr/>
      <dgm:t>
        <a:bodyPr/>
        <a:lstStyle/>
        <a:p>
          <a:pPr algn="ctr"/>
          <a:r>
            <a:rPr lang="fr-FR" sz="1400" u="none" dirty="0" smtClean="0">
              <a:latin typeface="Georgia" pitchFamily="18" charset="0"/>
            </a:rPr>
            <a:t>Tronc commun </a:t>
          </a:r>
        </a:p>
        <a:p>
          <a:pPr algn="ctr"/>
          <a:r>
            <a:rPr lang="fr-FR" sz="1400" u="none" dirty="0" smtClean="0">
              <a:latin typeface="Georgia" pitchFamily="18" charset="0"/>
            </a:rPr>
            <a:t>Les « savoirs »</a:t>
          </a:r>
        </a:p>
        <a:p>
          <a:pPr algn="ctr"/>
          <a:endParaRPr lang="fr-FR" sz="1400" u="none" dirty="0">
            <a:latin typeface="Georgia" pitchFamily="18" charset="0"/>
          </a:endParaRPr>
        </a:p>
      </dgm:t>
    </dgm:pt>
    <dgm:pt modelId="{385F9309-DCBC-4B2F-8261-175C0938FC2E}" type="parTrans" cxnId="{FB540797-5E2F-42FB-9700-F20F67A63E51}">
      <dgm:prSet/>
      <dgm:spPr/>
      <dgm:t>
        <a:bodyPr/>
        <a:lstStyle/>
        <a:p>
          <a:endParaRPr lang="fr-FR" sz="1200">
            <a:solidFill>
              <a:schemeClr val="tx2"/>
            </a:solidFill>
            <a:latin typeface="Georgia" pitchFamily="18" charset="0"/>
          </a:endParaRPr>
        </a:p>
      </dgm:t>
    </dgm:pt>
    <dgm:pt modelId="{E685E25E-CDF0-4C91-A00E-3B908BC75CBB}" type="sibTrans" cxnId="{FB540797-5E2F-42FB-9700-F20F67A63E51}">
      <dgm:prSet/>
      <dgm:spPr/>
      <dgm:t>
        <a:bodyPr/>
        <a:lstStyle/>
        <a:p>
          <a:endParaRPr lang="fr-FR" sz="1200">
            <a:solidFill>
              <a:schemeClr val="tx2"/>
            </a:solidFill>
            <a:latin typeface="Georgia" pitchFamily="18" charset="0"/>
          </a:endParaRPr>
        </a:p>
      </dgm:t>
    </dgm:pt>
    <dgm:pt modelId="{ECAFF733-58C4-4B7C-BD74-6D08AFB3C5DE}">
      <dgm:prSet phldrT="[Texte]" custT="1"/>
      <dgm:spPr/>
      <dgm:t>
        <a:bodyPr/>
        <a:lstStyle/>
        <a:p>
          <a:pPr algn="l"/>
          <a:r>
            <a:rPr lang="fr-FR" sz="1400" dirty="0" smtClean="0">
              <a:latin typeface="Georgia" pitchFamily="18" charset="0"/>
            </a:rPr>
            <a:t>Acquérir/renforcer les connaissances de base pour l’activité bancaire</a:t>
          </a:r>
          <a:endParaRPr lang="fr-FR" sz="1400" dirty="0">
            <a:latin typeface="Georgia" pitchFamily="18" charset="0"/>
          </a:endParaRPr>
        </a:p>
      </dgm:t>
    </dgm:pt>
    <dgm:pt modelId="{AD80ED0E-F456-4695-85D1-1686194391D3}" type="parTrans" cxnId="{3830A5F3-9FA5-49E2-AEB9-8244ED301826}">
      <dgm:prSet/>
      <dgm:spPr/>
      <dgm:t>
        <a:bodyPr/>
        <a:lstStyle/>
        <a:p>
          <a:endParaRPr lang="fr-FR" sz="1200">
            <a:solidFill>
              <a:schemeClr val="tx2"/>
            </a:solidFill>
            <a:latin typeface="Georgia" pitchFamily="18" charset="0"/>
          </a:endParaRPr>
        </a:p>
      </dgm:t>
    </dgm:pt>
    <dgm:pt modelId="{3BFD8210-308C-433F-9BEF-6AA642B4349B}" type="sibTrans" cxnId="{3830A5F3-9FA5-49E2-AEB9-8244ED301826}">
      <dgm:prSet/>
      <dgm:spPr/>
      <dgm:t>
        <a:bodyPr/>
        <a:lstStyle/>
        <a:p>
          <a:endParaRPr lang="fr-FR" sz="1200">
            <a:solidFill>
              <a:schemeClr val="tx2"/>
            </a:solidFill>
            <a:latin typeface="Georgia" pitchFamily="18" charset="0"/>
          </a:endParaRPr>
        </a:p>
      </dgm:t>
    </dgm:pt>
    <dgm:pt modelId="{E05367AA-D1D5-4039-AA75-10728D022DD3}">
      <dgm:prSet phldrT="[Texte]" custT="1"/>
      <dgm:spPr/>
      <dgm:t>
        <a:bodyPr/>
        <a:lstStyle/>
        <a:p>
          <a:pPr algn="l"/>
          <a:r>
            <a:rPr lang="fr-FR" sz="1400" dirty="0" smtClean="0">
              <a:latin typeface="Georgia" pitchFamily="18" charset="0"/>
            </a:rPr>
            <a:t>Approfondir sa compréhension de l’économie, du droit, des techniques et outils de gestion utilisables dans le métier bancaire</a:t>
          </a:r>
          <a:endParaRPr lang="fr-FR" sz="1400" dirty="0">
            <a:latin typeface="Georgia" pitchFamily="18" charset="0"/>
          </a:endParaRPr>
        </a:p>
      </dgm:t>
    </dgm:pt>
    <dgm:pt modelId="{2885CCFE-6F69-4212-98BB-38D7E80AEB7B}" type="parTrans" cxnId="{111889BA-29EF-48A4-AF6A-CDE53FD8D8C2}">
      <dgm:prSet/>
      <dgm:spPr/>
      <dgm:t>
        <a:bodyPr/>
        <a:lstStyle/>
        <a:p>
          <a:endParaRPr lang="fr-FR" sz="1200">
            <a:solidFill>
              <a:schemeClr val="tx2"/>
            </a:solidFill>
            <a:latin typeface="Georgia" pitchFamily="18" charset="0"/>
          </a:endParaRPr>
        </a:p>
      </dgm:t>
    </dgm:pt>
    <dgm:pt modelId="{2AF1685C-EAA8-40C4-98BD-8445CCBAF2DC}" type="sibTrans" cxnId="{111889BA-29EF-48A4-AF6A-CDE53FD8D8C2}">
      <dgm:prSet/>
      <dgm:spPr/>
      <dgm:t>
        <a:bodyPr/>
        <a:lstStyle/>
        <a:p>
          <a:endParaRPr lang="fr-FR" sz="1200">
            <a:solidFill>
              <a:schemeClr val="tx2"/>
            </a:solidFill>
            <a:latin typeface="Georgia" pitchFamily="18" charset="0"/>
          </a:endParaRPr>
        </a:p>
      </dgm:t>
    </dgm:pt>
    <dgm:pt modelId="{6464A54F-8EB3-4568-B8C6-3F25AE7A1F72}">
      <dgm:prSet phldrT="[Texte]" custT="1"/>
      <dgm:spPr/>
      <dgm:t>
        <a:bodyPr/>
        <a:lstStyle/>
        <a:p>
          <a:pPr algn="ctr"/>
          <a:r>
            <a:rPr lang="fr-FR" sz="1400" u="none" dirty="0" smtClean="0">
              <a:latin typeface="Georgia" pitchFamily="18" charset="0"/>
            </a:rPr>
            <a:t>Spécialité Métier </a:t>
          </a:r>
        </a:p>
        <a:p>
          <a:pPr algn="ctr"/>
          <a:r>
            <a:rPr lang="fr-FR" sz="1400" u="none" dirty="0" smtClean="0">
              <a:latin typeface="Georgia" pitchFamily="18" charset="0"/>
            </a:rPr>
            <a:t>« Les savoir-faire »</a:t>
          </a:r>
          <a:endParaRPr lang="fr-FR" sz="1400" u="none" dirty="0">
            <a:latin typeface="Georgia" pitchFamily="18" charset="0"/>
          </a:endParaRPr>
        </a:p>
      </dgm:t>
    </dgm:pt>
    <dgm:pt modelId="{109117E6-C0EA-416C-B479-0C5839A08E98}" type="parTrans" cxnId="{567D8319-D267-4740-8B1F-448AE9DFDBA9}">
      <dgm:prSet/>
      <dgm:spPr/>
      <dgm:t>
        <a:bodyPr/>
        <a:lstStyle/>
        <a:p>
          <a:endParaRPr lang="fr-FR" sz="1200">
            <a:solidFill>
              <a:schemeClr val="tx2"/>
            </a:solidFill>
            <a:latin typeface="Georgia" pitchFamily="18" charset="0"/>
          </a:endParaRPr>
        </a:p>
      </dgm:t>
    </dgm:pt>
    <dgm:pt modelId="{3634ACCE-E3F1-4F2B-AF5B-B96777B04628}" type="sibTrans" cxnId="{567D8319-D267-4740-8B1F-448AE9DFDBA9}">
      <dgm:prSet/>
      <dgm:spPr/>
      <dgm:t>
        <a:bodyPr/>
        <a:lstStyle/>
        <a:p>
          <a:endParaRPr lang="fr-FR" sz="1200">
            <a:solidFill>
              <a:schemeClr val="tx2"/>
            </a:solidFill>
            <a:latin typeface="Georgia" pitchFamily="18" charset="0"/>
          </a:endParaRPr>
        </a:p>
      </dgm:t>
    </dgm:pt>
    <dgm:pt modelId="{19943D99-CADF-4E9B-8D13-AD9B943A225B}">
      <dgm:prSet phldrT="[Texte]" custT="1"/>
      <dgm:spPr/>
      <dgm:t>
        <a:bodyPr/>
        <a:lstStyle/>
        <a:p>
          <a:pPr algn="l"/>
          <a:r>
            <a:rPr lang="fr-FR" sz="1400" dirty="0" smtClean="0">
              <a:latin typeface="Georgia" pitchFamily="18" charset="0"/>
            </a:rPr>
            <a:t>Acquérir ou renforcer les savoirs spécifiques du  métier : </a:t>
          </a:r>
          <a:endParaRPr lang="fr-FR" sz="1400" dirty="0">
            <a:latin typeface="Georgia" pitchFamily="18" charset="0"/>
          </a:endParaRPr>
        </a:p>
      </dgm:t>
    </dgm:pt>
    <dgm:pt modelId="{EEC054D1-86C1-4BD4-9EA5-C380BD705897}" type="parTrans" cxnId="{AFD1A798-BB5C-43C4-9795-1E3141731F2B}">
      <dgm:prSet/>
      <dgm:spPr/>
      <dgm:t>
        <a:bodyPr/>
        <a:lstStyle/>
        <a:p>
          <a:endParaRPr lang="fr-FR" sz="1200">
            <a:solidFill>
              <a:schemeClr val="tx2"/>
            </a:solidFill>
            <a:latin typeface="Georgia" pitchFamily="18" charset="0"/>
          </a:endParaRPr>
        </a:p>
      </dgm:t>
    </dgm:pt>
    <dgm:pt modelId="{0E572502-AE46-45EA-935E-6966A29EA737}" type="sibTrans" cxnId="{AFD1A798-BB5C-43C4-9795-1E3141731F2B}">
      <dgm:prSet/>
      <dgm:spPr/>
      <dgm:t>
        <a:bodyPr/>
        <a:lstStyle/>
        <a:p>
          <a:endParaRPr lang="fr-FR" sz="1200">
            <a:solidFill>
              <a:schemeClr val="tx2"/>
            </a:solidFill>
            <a:latin typeface="Georgia" pitchFamily="18" charset="0"/>
          </a:endParaRPr>
        </a:p>
      </dgm:t>
    </dgm:pt>
    <dgm:pt modelId="{8AF41EEC-0E7F-4941-8E16-57E42DD045B9}">
      <dgm:prSet phldrT="[Texte]" custT="1"/>
      <dgm:spPr/>
      <dgm:t>
        <a:bodyPr anchor="t"/>
        <a:lstStyle/>
        <a:p>
          <a:pPr algn="ctr"/>
          <a:r>
            <a:rPr lang="fr-FR" sz="1400" u="none" dirty="0" smtClean="0">
              <a:latin typeface="Georgia" pitchFamily="18" charset="0"/>
            </a:rPr>
            <a:t>Légitimité universitaire</a:t>
          </a:r>
        </a:p>
        <a:p>
          <a:pPr algn="ctr"/>
          <a:endParaRPr lang="fr-FR" sz="1400" u="none" dirty="0" smtClean="0">
            <a:latin typeface="Georgia" pitchFamily="18" charset="0"/>
          </a:endParaRPr>
        </a:p>
        <a:p>
          <a:pPr algn="ctr"/>
          <a:endParaRPr lang="fr-FR" sz="1400" u="none" dirty="0" smtClean="0">
            <a:latin typeface="Georgia" pitchFamily="18" charset="0"/>
          </a:endParaRPr>
        </a:p>
        <a:p>
          <a:pPr algn="ctr"/>
          <a:endParaRPr lang="fr-FR" sz="1400" u="none" dirty="0" smtClean="0">
            <a:latin typeface="Georgia" pitchFamily="18" charset="0"/>
          </a:endParaRPr>
        </a:p>
        <a:p>
          <a:pPr algn="ctr"/>
          <a:endParaRPr lang="fr-FR" sz="1400" u="none" dirty="0">
            <a:latin typeface="Georgia" pitchFamily="18" charset="0"/>
          </a:endParaRPr>
        </a:p>
      </dgm:t>
    </dgm:pt>
    <dgm:pt modelId="{55518A2F-67FB-4140-A901-33CB9E48CED7}" type="parTrans" cxnId="{867DBECF-DE26-4D4C-803C-FCF5FCF068C4}">
      <dgm:prSet/>
      <dgm:spPr/>
      <dgm:t>
        <a:bodyPr/>
        <a:lstStyle/>
        <a:p>
          <a:endParaRPr lang="fr-FR" sz="1200">
            <a:solidFill>
              <a:schemeClr val="tx2"/>
            </a:solidFill>
            <a:latin typeface="Georgia" pitchFamily="18" charset="0"/>
          </a:endParaRPr>
        </a:p>
      </dgm:t>
    </dgm:pt>
    <dgm:pt modelId="{BC9C4BCA-3746-417D-A819-790B66186BBC}" type="sibTrans" cxnId="{867DBECF-DE26-4D4C-803C-FCF5FCF068C4}">
      <dgm:prSet/>
      <dgm:spPr/>
      <dgm:t>
        <a:bodyPr/>
        <a:lstStyle/>
        <a:p>
          <a:endParaRPr lang="fr-FR" sz="1200">
            <a:solidFill>
              <a:schemeClr val="tx2"/>
            </a:solidFill>
            <a:latin typeface="Georgia" pitchFamily="18" charset="0"/>
          </a:endParaRPr>
        </a:p>
      </dgm:t>
    </dgm:pt>
    <dgm:pt modelId="{91FFA338-E91F-4EA8-9E71-10EBD8260A1C}">
      <dgm:prSet phldrT="[Texte]" custT="1"/>
      <dgm:spPr/>
      <dgm:t>
        <a:bodyPr/>
        <a:lstStyle/>
        <a:p>
          <a:pPr algn="l"/>
          <a:r>
            <a:rPr lang="fr-FR" sz="1400" dirty="0" smtClean="0">
              <a:latin typeface="Georgia" pitchFamily="18" charset="0"/>
            </a:rPr>
            <a:t> Traitement des     opérations bancaires</a:t>
          </a:r>
          <a:endParaRPr lang="fr-FR" sz="1400" dirty="0">
            <a:latin typeface="Georgia" pitchFamily="18" charset="0"/>
          </a:endParaRPr>
        </a:p>
      </dgm:t>
    </dgm:pt>
    <dgm:pt modelId="{00FDBE56-BF33-4DED-87CB-D97D44E82728}" type="parTrans" cxnId="{9572CD48-DFF5-4854-8D91-9CC4437AE046}">
      <dgm:prSet/>
      <dgm:spPr/>
      <dgm:t>
        <a:bodyPr/>
        <a:lstStyle/>
        <a:p>
          <a:endParaRPr lang="fr-FR" sz="1200">
            <a:solidFill>
              <a:schemeClr val="tx2"/>
            </a:solidFill>
            <a:latin typeface="Georgia" pitchFamily="18" charset="0"/>
          </a:endParaRPr>
        </a:p>
      </dgm:t>
    </dgm:pt>
    <dgm:pt modelId="{7EC74CE8-8F9B-44D6-9160-3CFA505BBB88}" type="sibTrans" cxnId="{9572CD48-DFF5-4854-8D91-9CC4437AE046}">
      <dgm:prSet/>
      <dgm:spPr/>
      <dgm:t>
        <a:bodyPr/>
        <a:lstStyle/>
        <a:p>
          <a:endParaRPr lang="fr-FR" sz="1200">
            <a:solidFill>
              <a:schemeClr val="tx2"/>
            </a:solidFill>
            <a:latin typeface="Georgia" pitchFamily="18" charset="0"/>
          </a:endParaRPr>
        </a:p>
      </dgm:t>
    </dgm:pt>
    <dgm:pt modelId="{25AE8E7C-68BF-4CF8-BFB8-260DAA95C30D}">
      <dgm:prSet phldrT="[Texte]" custT="1"/>
      <dgm:spPr/>
      <dgm:t>
        <a:bodyPr anchor="t"/>
        <a:lstStyle/>
        <a:p>
          <a:pPr algn="l"/>
          <a:r>
            <a:rPr lang="fr-FR" sz="1400" dirty="0" smtClean="0">
              <a:latin typeface="Georgia" pitchFamily="18" charset="0"/>
            </a:rPr>
            <a:t>Donner le caractère universitaire au diplôme</a:t>
          </a:r>
        </a:p>
      </dgm:t>
    </dgm:pt>
    <dgm:pt modelId="{798615D0-48A0-4C1F-A9AC-F0E97EE55246}" type="parTrans" cxnId="{D74EAFCD-7162-4CB4-8353-C418F0BE65C3}">
      <dgm:prSet/>
      <dgm:spPr/>
      <dgm:t>
        <a:bodyPr/>
        <a:lstStyle/>
        <a:p>
          <a:endParaRPr lang="fr-FR" sz="1200">
            <a:solidFill>
              <a:schemeClr val="tx2"/>
            </a:solidFill>
            <a:latin typeface="Georgia" pitchFamily="18" charset="0"/>
          </a:endParaRPr>
        </a:p>
      </dgm:t>
    </dgm:pt>
    <dgm:pt modelId="{643DE6B9-3978-4B16-BB9F-3CEFCC2943C1}" type="sibTrans" cxnId="{D74EAFCD-7162-4CB4-8353-C418F0BE65C3}">
      <dgm:prSet/>
      <dgm:spPr/>
      <dgm:t>
        <a:bodyPr/>
        <a:lstStyle/>
        <a:p>
          <a:endParaRPr lang="fr-FR" sz="1200">
            <a:solidFill>
              <a:schemeClr val="tx2"/>
            </a:solidFill>
            <a:latin typeface="Georgia" pitchFamily="18" charset="0"/>
          </a:endParaRPr>
        </a:p>
      </dgm:t>
    </dgm:pt>
    <dgm:pt modelId="{19701286-AB9C-4F55-A8E1-81521FB9CDC2}">
      <dgm:prSet phldrT="[Texte]" custT="1"/>
      <dgm:spPr/>
      <dgm:t>
        <a:bodyPr/>
        <a:lstStyle/>
        <a:p>
          <a:pPr algn="l"/>
          <a:r>
            <a:rPr lang="fr-FR" sz="1400" dirty="0" smtClean="0">
              <a:latin typeface="Georgia" pitchFamily="18" charset="0"/>
            </a:rPr>
            <a:t> Commercial</a:t>
          </a:r>
          <a:endParaRPr lang="fr-FR" sz="1400" dirty="0">
            <a:latin typeface="Georgia" pitchFamily="18" charset="0"/>
          </a:endParaRPr>
        </a:p>
      </dgm:t>
    </dgm:pt>
    <dgm:pt modelId="{1617DCE7-965F-4F53-810C-30047F6110C0}" type="parTrans" cxnId="{E7EFE6DA-F9E8-4360-9232-1F65E0FAA9E8}">
      <dgm:prSet/>
      <dgm:spPr/>
      <dgm:t>
        <a:bodyPr/>
        <a:lstStyle/>
        <a:p>
          <a:endParaRPr lang="fr-FR" sz="1200">
            <a:solidFill>
              <a:schemeClr val="tx2"/>
            </a:solidFill>
            <a:latin typeface="Georgia" pitchFamily="18" charset="0"/>
          </a:endParaRPr>
        </a:p>
      </dgm:t>
    </dgm:pt>
    <dgm:pt modelId="{741BBEAF-4BB1-48A8-8AC5-F8840B898979}" type="sibTrans" cxnId="{E7EFE6DA-F9E8-4360-9232-1F65E0FAA9E8}">
      <dgm:prSet/>
      <dgm:spPr/>
      <dgm:t>
        <a:bodyPr/>
        <a:lstStyle/>
        <a:p>
          <a:endParaRPr lang="fr-FR" sz="1200">
            <a:solidFill>
              <a:schemeClr val="tx2"/>
            </a:solidFill>
            <a:latin typeface="Georgia" pitchFamily="18" charset="0"/>
          </a:endParaRPr>
        </a:p>
      </dgm:t>
    </dgm:pt>
    <dgm:pt modelId="{6F8A315B-063F-4412-BA1C-33E8D92406D0}">
      <dgm:prSet phldrT="[Texte]" custT="1"/>
      <dgm:spPr/>
      <dgm:t>
        <a:bodyPr/>
        <a:lstStyle/>
        <a:p>
          <a:pPr algn="l"/>
          <a:endParaRPr lang="fr-FR" sz="1400" dirty="0">
            <a:latin typeface="Georgia" pitchFamily="18" charset="0"/>
          </a:endParaRPr>
        </a:p>
      </dgm:t>
    </dgm:pt>
    <dgm:pt modelId="{2580CF4A-E2D1-4EB0-A22D-C251C0DB29AA}" type="parTrans" cxnId="{BE99ECC9-3EC0-4BDA-AE59-8D7C8EB37D51}">
      <dgm:prSet/>
      <dgm:spPr/>
      <dgm:t>
        <a:bodyPr/>
        <a:lstStyle/>
        <a:p>
          <a:endParaRPr lang="fr-FR"/>
        </a:p>
      </dgm:t>
    </dgm:pt>
    <dgm:pt modelId="{EC7D211D-9455-4F26-85C4-DF3C8BD91426}" type="sibTrans" cxnId="{BE99ECC9-3EC0-4BDA-AE59-8D7C8EB37D51}">
      <dgm:prSet/>
      <dgm:spPr/>
      <dgm:t>
        <a:bodyPr/>
        <a:lstStyle/>
        <a:p>
          <a:endParaRPr lang="fr-FR"/>
        </a:p>
      </dgm:t>
    </dgm:pt>
    <dgm:pt modelId="{6B4E90A0-44F5-4464-B1EF-20B4D42B1692}">
      <dgm:prSet phldrT="[Texte]" custT="1"/>
      <dgm:spPr/>
      <dgm:t>
        <a:bodyPr/>
        <a:lstStyle/>
        <a:p>
          <a:pPr algn="l"/>
          <a:endParaRPr lang="fr-FR" sz="1400" dirty="0">
            <a:latin typeface="Georgia" pitchFamily="18" charset="0"/>
          </a:endParaRPr>
        </a:p>
      </dgm:t>
    </dgm:pt>
    <dgm:pt modelId="{0D8B454F-48CA-404B-AA58-1B5D1E83C67F}" type="parTrans" cxnId="{4BB5FE9C-694D-4216-8DBD-E71BC75229D6}">
      <dgm:prSet/>
      <dgm:spPr/>
      <dgm:t>
        <a:bodyPr/>
        <a:lstStyle/>
        <a:p>
          <a:endParaRPr lang="fr-FR"/>
        </a:p>
      </dgm:t>
    </dgm:pt>
    <dgm:pt modelId="{CF03F2A6-1AE6-417D-80E8-5F40569EBE02}" type="sibTrans" cxnId="{4BB5FE9C-694D-4216-8DBD-E71BC75229D6}">
      <dgm:prSet/>
      <dgm:spPr/>
      <dgm:t>
        <a:bodyPr/>
        <a:lstStyle/>
        <a:p>
          <a:endParaRPr lang="fr-FR"/>
        </a:p>
      </dgm:t>
    </dgm:pt>
    <dgm:pt modelId="{84D4F392-2044-4AE0-8E68-ECEC2C485496}">
      <dgm:prSet phldrT="[Texte]" custT="1"/>
      <dgm:spPr/>
      <dgm:t>
        <a:bodyPr/>
        <a:lstStyle/>
        <a:p>
          <a:pPr algn="l"/>
          <a:r>
            <a:rPr lang="fr-FR" sz="1400" dirty="0" smtClean="0">
              <a:latin typeface="Georgia" pitchFamily="18" charset="0"/>
            </a:rPr>
            <a:t>Contrôle (vérification, risques, conformité etc.) </a:t>
          </a:r>
          <a:endParaRPr lang="fr-FR" sz="1400" dirty="0">
            <a:latin typeface="Georgia" pitchFamily="18" charset="0"/>
          </a:endParaRPr>
        </a:p>
      </dgm:t>
    </dgm:pt>
    <dgm:pt modelId="{2C4AE270-F140-4348-92BE-6AE1284324F6}" type="sibTrans" cxnId="{1571D605-5225-4137-BD0B-FE61F584A714}">
      <dgm:prSet/>
      <dgm:spPr/>
      <dgm:t>
        <a:bodyPr/>
        <a:lstStyle/>
        <a:p>
          <a:endParaRPr lang="fr-FR" sz="1200">
            <a:solidFill>
              <a:schemeClr val="tx2"/>
            </a:solidFill>
            <a:latin typeface="Georgia" pitchFamily="18" charset="0"/>
          </a:endParaRPr>
        </a:p>
      </dgm:t>
    </dgm:pt>
    <dgm:pt modelId="{D9F6891C-F300-4B56-9852-C9608C885591}" type="parTrans" cxnId="{1571D605-5225-4137-BD0B-FE61F584A714}">
      <dgm:prSet/>
      <dgm:spPr/>
      <dgm:t>
        <a:bodyPr/>
        <a:lstStyle/>
        <a:p>
          <a:endParaRPr lang="fr-FR" sz="1200">
            <a:solidFill>
              <a:schemeClr val="tx2"/>
            </a:solidFill>
            <a:latin typeface="Georgia" pitchFamily="18" charset="0"/>
          </a:endParaRPr>
        </a:p>
      </dgm:t>
    </dgm:pt>
    <dgm:pt modelId="{437F30A9-59CD-414D-A475-7CCFB41AE371}">
      <dgm:prSet phldrT="[Texte]" custT="1"/>
      <dgm:spPr/>
      <dgm:t>
        <a:bodyPr/>
        <a:lstStyle/>
        <a:p>
          <a:pPr algn="l"/>
          <a:endParaRPr lang="fr-FR" sz="1400" dirty="0">
            <a:latin typeface="Georgia" pitchFamily="18" charset="0"/>
          </a:endParaRPr>
        </a:p>
      </dgm:t>
    </dgm:pt>
    <dgm:pt modelId="{FFC8FCA1-A317-443E-891B-28968CFA1F91}" type="parTrans" cxnId="{C5624DC8-8EC9-4800-88C5-50A7DFCD3586}">
      <dgm:prSet/>
      <dgm:spPr/>
      <dgm:t>
        <a:bodyPr/>
        <a:lstStyle/>
        <a:p>
          <a:endParaRPr lang="fr-FR"/>
        </a:p>
      </dgm:t>
    </dgm:pt>
    <dgm:pt modelId="{712D0834-12F8-48B5-9FBB-60FA99FDA868}" type="sibTrans" cxnId="{C5624DC8-8EC9-4800-88C5-50A7DFCD3586}">
      <dgm:prSet/>
      <dgm:spPr/>
      <dgm:t>
        <a:bodyPr/>
        <a:lstStyle/>
        <a:p>
          <a:endParaRPr lang="fr-FR"/>
        </a:p>
      </dgm:t>
    </dgm:pt>
    <dgm:pt modelId="{6C8F3B40-7C95-403F-9C4C-9D1FD7F6B9D0}">
      <dgm:prSet phldrT="[Texte]" custT="1"/>
      <dgm:spPr/>
      <dgm:t>
        <a:bodyPr/>
        <a:lstStyle/>
        <a:p>
          <a:pPr algn="l"/>
          <a:endParaRPr lang="fr-FR" sz="1400" dirty="0">
            <a:latin typeface="Georgia" pitchFamily="18" charset="0"/>
          </a:endParaRPr>
        </a:p>
      </dgm:t>
    </dgm:pt>
    <dgm:pt modelId="{12C6F5D0-4512-4045-A0D7-938DA7212D08}" type="parTrans" cxnId="{D4B45852-E376-4317-B13D-FB6C2DAE282E}">
      <dgm:prSet/>
      <dgm:spPr/>
      <dgm:t>
        <a:bodyPr/>
        <a:lstStyle/>
        <a:p>
          <a:endParaRPr lang="fr-FR"/>
        </a:p>
      </dgm:t>
    </dgm:pt>
    <dgm:pt modelId="{7C5D553B-DEB0-457C-A0E5-9473F3F36F46}" type="sibTrans" cxnId="{D4B45852-E376-4317-B13D-FB6C2DAE282E}">
      <dgm:prSet/>
      <dgm:spPr/>
      <dgm:t>
        <a:bodyPr/>
        <a:lstStyle/>
        <a:p>
          <a:endParaRPr lang="fr-FR"/>
        </a:p>
      </dgm:t>
    </dgm:pt>
    <dgm:pt modelId="{3A56FB0A-886D-4644-B516-5032FADB72EF}" type="pres">
      <dgm:prSet presAssocID="{2A1EAAF6-D338-4EE5-8505-7B0F333D52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179AA28-C0BD-4D25-A42D-6CB10F987892}" type="pres">
      <dgm:prSet presAssocID="{137D6919-7E3D-4877-92B3-F42754A2FB1F}" presName="node" presStyleLbl="node1" presStyleIdx="0" presStyleCnt="3" custLinFactNeighborX="47650" custLinFactNeighborY="-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35DC58-96CB-4BF2-AD9B-E5E10BD94DD6}" type="pres">
      <dgm:prSet presAssocID="{E685E25E-CDF0-4C91-A00E-3B908BC75CBB}" presName="sibTrans" presStyleCnt="0"/>
      <dgm:spPr/>
      <dgm:t>
        <a:bodyPr/>
        <a:lstStyle/>
        <a:p>
          <a:endParaRPr lang="fr-FR"/>
        </a:p>
      </dgm:t>
    </dgm:pt>
    <dgm:pt modelId="{84928E03-6D08-462C-8AAF-62C9EDF8BE4D}" type="pres">
      <dgm:prSet presAssocID="{6464A54F-8EB3-4568-B8C6-3F25AE7A1F72}" presName="node" presStyleLbl="node1" presStyleIdx="1" presStyleCnt="3" custScaleX="103435" custLinFactNeighborX="35582" custLinFactNeighborY="19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8B57E0-2A9A-4F29-8567-E6D17F9F0727}" type="pres">
      <dgm:prSet presAssocID="{3634ACCE-E3F1-4F2B-AF5B-B96777B04628}" presName="sibTrans" presStyleCnt="0"/>
      <dgm:spPr/>
      <dgm:t>
        <a:bodyPr/>
        <a:lstStyle/>
        <a:p>
          <a:endParaRPr lang="fr-FR"/>
        </a:p>
      </dgm:t>
    </dgm:pt>
    <dgm:pt modelId="{8EBF3766-D342-43CB-88C5-23FDB4CCDBDF}" type="pres">
      <dgm:prSet presAssocID="{8AF41EEC-0E7F-4941-8E16-57E42DD045B9}" presName="node" presStyleLbl="node1" presStyleIdx="2" presStyleCnt="3" custLinFactNeighborX="-2674" custLinFactNeighborY="-17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572CD48-DFF5-4854-8D91-9CC4437AE046}" srcId="{6464A54F-8EB3-4568-B8C6-3F25AE7A1F72}" destId="{91FFA338-E91F-4EA8-9E71-10EBD8260A1C}" srcOrd="3" destOrd="0" parTransId="{00FDBE56-BF33-4DED-87CB-D97D44E82728}" sibTransId="{7EC74CE8-8F9B-44D6-9160-3CFA505BBB88}"/>
    <dgm:cxn modelId="{3830A5F3-9FA5-49E2-AEB9-8244ED301826}" srcId="{137D6919-7E3D-4877-92B3-F42754A2FB1F}" destId="{ECAFF733-58C4-4B7C-BD74-6D08AFB3C5DE}" srcOrd="0" destOrd="0" parTransId="{AD80ED0E-F456-4695-85D1-1686194391D3}" sibTransId="{3BFD8210-308C-433F-9BEF-6AA642B4349B}"/>
    <dgm:cxn modelId="{111889BA-29EF-48A4-AF6A-CDE53FD8D8C2}" srcId="{137D6919-7E3D-4877-92B3-F42754A2FB1F}" destId="{E05367AA-D1D5-4039-AA75-10728D022DD3}" srcOrd="3" destOrd="0" parTransId="{2885CCFE-6F69-4212-98BB-38D7E80AEB7B}" sibTransId="{2AF1685C-EAA8-40C4-98BD-8445CCBAF2DC}"/>
    <dgm:cxn modelId="{6DECF8FE-06F1-4123-ACC3-791FBBAD6BAF}" type="presOf" srcId="{6464A54F-8EB3-4568-B8C6-3F25AE7A1F72}" destId="{84928E03-6D08-462C-8AAF-62C9EDF8BE4D}" srcOrd="0" destOrd="0" presId="urn:microsoft.com/office/officeart/2005/8/layout/hList6"/>
    <dgm:cxn modelId="{A1C487DA-CBDD-4B24-B4C6-81D96478D91B}" type="presOf" srcId="{E05367AA-D1D5-4039-AA75-10728D022DD3}" destId="{E179AA28-C0BD-4D25-A42D-6CB10F987892}" srcOrd="0" destOrd="4" presId="urn:microsoft.com/office/officeart/2005/8/layout/hList6"/>
    <dgm:cxn modelId="{D4B45852-E376-4317-B13D-FB6C2DAE282E}" srcId="{6464A54F-8EB3-4568-B8C6-3F25AE7A1F72}" destId="{6C8F3B40-7C95-403F-9C4C-9D1FD7F6B9D0}" srcOrd="4" destOrd="0" parTransId="{12C6F5D0-4512-4045-A0D7-938DA7212D08}" sibTransId="{7C5D553B-DEB0-457C-A0E5-9473F3F36F46}"/>
    <dgm:cxn modelId="{460DF38B-B895-414F-B383-9AF3D6BEC9E3}" type="presOf" srcId="{6F8A315B-063F-4412-BA1C-33E8D92406D0}" destId="{E179AA28-C0BD-4D25-A42D-6CB10F987892}" srcOrd="0" destOrd="3" presId="urn:microsoft.com/office/officeart/2005/8/layout/hList6"/>
    <dgm:cxn modelId="{567D8319-D267-4740-8B1F-448AE9DFDBA9}" srcId="{2A1EAAF6-D338-4EE5-8505-7B0F333D524B}" destId="{6464A54F-8EB3-4568-B8C6-3F25AE7A1F72}" srcOrd="1" destOrd="0" parTransId="{109117E6-C0EA-416C-B479-0C5839A08E98}" sibTransId="{3634ACCE-E3F1-4F2B-AF5B-B96777B04628}"/>
    <dgm:cxn modelId="{0CC68B13-B733-4E5B-900A-F6394393BEB3}" type="presOf" srcId="{137D6919-7E3D-4877-92B3-F42754A2FB1F}" destId="{E179AA28-C0BD-4D25-A42D-6CB10F987892}" srcOrd="0" destOrd="0" presId="urn:microsoft.com/office/officeart/2005/8/layout/hList6"/>
    <dgm:cxn modelId="{61DFA156-5E71-417F-8E6C-089C3DB6C58D}" type="presOf" srcId="{25AE8E7C-68BF-4CF8-BFB8-260DAA95C30D}" destId="{8EBF3766-D342-43CB-88C5-23FDB4CCDBDF}" srcOrd="0" destOrd="1" presId="urn:microsoft.com/office/officeart/2005/8/layout/hList6"/>
    <dgm:cxn modelId="{6C8F440B-7DFD-43B8-82F2-5601B7930D90}" type="presOf" srcId="{437F30A9-59CD-414D-A475-7CCFB41AE371}" destId="{84928E03-6D08-462C-8AAF-62C9EDF8BE4D}" srcOrd="0" destOrd="3" presId="urn:microsoft.com/office/officeart/2005/8/layout/hList6"/>
    <dgm:cxn modelId="{FB540797-5E2F-42FB-9700-F20F67A63E51}" srcId="{2A1EAAF6-D338-4EE5-8505-7B0F333D524B}" destId="{137D6919-7E3D-4877-92B3-F42754A2FB1F}" srcOrd="0" destOrd="0" parTransId="{385F9309-DCBC-4B2F-8261-175C0938FC2E}" sibTransId="{E685E25E-CDF0-4C91-A00E-3B908BC75CBB}"/>
    <dgm:cxn modelId="{B423B556-E4A6-4910-9965-AC7077BACD52}" type="presOf" srcId="{6B4E90A0-44F5-4464-B1EF-20B4D42B1692}" destId="{E179AA28-C0BD-4D25-A42D-6CB10F987892}" srcOrd="0" destOrd="2" presId="urn:microsoft.com/office/officeart/2005/8/layout/hList6"/>
    <dgm:cxn modelId="{E7BA9558-C561-4D35-A91D-FB25C9FAB0AC}" type="presOf" srcId="{2A1EAAF6-D338-4EE5-8505-7B0F333D524B}" destId="{3A56FB0A-886D-4644-B516-5032FADB72EF}" srcOrd="0" destOrd="0" presId="urn:microsoft.com/office/officeart/2005/8/layout/hList6"/>
    <dgm:cxn modelId="{C5624DC8-8EC9-4800-88C5-50A7DFCD3586}" srcId="{6464A54F-8EB3-4568-B8C6-3F25AE7A1F72}" destId="{437F30A9-59CD-414D-A475-7CCFB41AE371}" srcOrd="2" destOrd="0" parTransId="{FFC8FCA1-A317-443E-891B-28968CFA1F91}" sibTransId="{712D0834-12F8-48B5-9FBB-60FA99FDA868}"/>
    <dgm:cxn modelId="{BE99ECC9-3EC0-4BDA-AE59-8D7C8EB37D51}" srcId="{137D6919-7E3D-4877-92B3-F42754A2FB1F}" destId="{6F8A315B-063F-4412-BA1C-33E8D92406D0}" srcOrd="2" destOrd="0" parTransId="{2580CF4A-E2D1-4EB0-A22D-C251C0DB29AA}" sibTransId="{EC7D211D-9455-4F26-85C4-DF3C8BD91426}"/>
    <dgm:cxn modelId="{E7EFE6DA-F9E8-4360-9232-1F65E0FAA9E8}" srcId="{6464A54F-8EB3-4568-B8C6-3F25AE7A1F72}" destId="{19701286-AB9C-4F55-A8E1-81521FB9CDC2}" srcOrd="1" destOrd="0" parTransId="{1617DCE7-965F-4F53-810C-30047F6110C0}" sibTransId="{741BBEAF-4BB1-48A8-8AC5-F8840B898979}"/>
    <dgm:cxn modelId="{CA11240D-5906-4D6C-9741-DB5597F70D7F}" type="presOf" srcId="{91FFA338-E91F-4EA8-9E71-10EBD8260A1C}" destId="{84928E03-6D08-462C-8AAF-62C9EDF8BE4D}" srcOrd="0" destOrd="4" presId="urn:microsoft.com/office/officeart/2005/8/layout/hList6"/>
    <dgm:cxn modelId="{AFD1A798-BB5C-43C4-9795-1E3141731F2B}" srcId="{6464A54F-8EB3-4568-B8C6-3F25AE7A1F72}" destId="{19943D99-CADF-4E9B-8D13-AD9B943A225B}" srcOrd="0" destOrd="0" parTransId="{EEC054D1-86C1-4BD4-9EA5-C380BD705897}" sibTransId="{0E572502-AE46-45EA-935E-6966A29EA737}"/>
    <dgm:cxn modelId="{105523E7-BF3D-4241-8A05-E8DEA9C7BF36}" type="presOf" srcId="{84D4F392-2044-4AE0-8E68-ECEC2C485496}" destId="{84928E03-6D08-462C-8AAF-62C9EDF8BE4D}" srcOrd="0" destOrd="6" presId="urn:microsoft.com/office/officeart/2005/8/layout/hList6"/>
    <dgm:cxn modelId="{867DBECF-DE26-4D4C-803C-FCF5FCF068C4}" srcId="{2A1EAAF6-D338-4EE5-8505-7B0F333D524B}" destId="{8AF41EEC-0E7F-4941-8E16-57E42DD045B9}" srcOrd="2" destOrd="0" parTransId="{55518A2F-67FB-4140-A901-33CB9E48CED7}" sibTransId="{BC9C4BCA-3746-417D-A819-790B66186BBC}"/>
    <dgm:cxn modelId="{4BB5FE9C-694D-4216-8DBD-E71BC75229D6}" srcId="{137D6919-7E3D-4877-92B3-F42754A2FB1F}" destId="{6B4E90A0-44F5-4464-B1EF-20B4D42B1692}" srcOrd="1" destOrd="0" parTransId="{0D8B454F-48CA-404B-AA58-1B5D1E83C67F}" sibTransId="{CF03F2A6-1AE6-417D-80E8-5F40569EBE02}"/>
    <dgm:cxn modelId="{58463C3B-4A8A-4EA1-824D-158C2E67B015}" type="presOf" srcId="{ECAFF733-58C4-4B7C-BD74-6D08AFB3C5DE}" destId="{E179AA28-C0BD-4D25-A42D-6CB10F987892}" srcOrd="0" destOrd="1" presId="urn:microsoft.com/office/officeart/2005/8/layout/hList6"/>
    <dgm:cxn modelId="{2F940325-5237-4C59-B65E-A6C723B924A7}" type="presOf" srcId="{6C8F3B40-7C95-403F-9C4C-9D1FD7F6B9D0}" destId="{84928E03-6D08-462C-8AAF-62C9EDF8BE4D}" srcOrd="0" destOrd="5" presId="urn:microsoft.com/office/officeart/2005/8/layout/hList6"/>
    <dgm:cxn modelId="{1571D605-5225-4137-BD0B-FE61F584A714}" srcId="{6464A54F-8EB3-4568-B8C6-3F25AE7A1F72}" destId="{84D4F392-2044-4AE0-8E68-ECEC2C485496}" srcOrd="5" destOrd="0" parTransId="{D9F6891C-F300-4B56-9852-C9608C885591}" sibTransId="{2C4AE270-F140-4348-92BE-6AE1284324F6}"/>
    <dgm:cxn modelId="{ECE6EF13-C958-45A7-897E-7E109BCA1E42}" type="presOf" srcId="{8AF41EEC-0E7F-4941-8E16-57E42DD045B9}" destId="{8EBF3766-D342-43CB-88C5-23FDB4CCDBDF}" srcOrd="0" destOrd="0" presId="urn:microsoft.com/office/officeart/2005/8/layout/hList6"/>
    <dgm:cxn modelId="{A423D7DB-FB0B-4B4B-9852-EF53331F6FDC}" type="presOf" srcId="{19943D99-CADF-4E9B-8D13-AD9B943A225B}" destId="{84928E03-6D08-462C-8AAF-62C9EDF8BE4D}" srcOrd="0" destOrd="1" presId="urn:microsoft.com/office/officeart/2005/8/layout/hList6"/>
    <dgm:cxn modelId="{D74EAFCD-7162-4CB4-8353-C418F0BE65C3}" srcId="{8AF41EEC-0E7F-4941-8E16-57E42DD045B9}" destId="{25AE8E7C-68BF-4CF8-BFB8-260DAA95C30D}" srcOrd="0" destOrd="0" parTransId="{798615D0-48A0-4C1F-A9AC-F0E97EE55246}" sibTransId="{643DE6B9-3978-4B16-BB9F-3CEFCC2943C1}"/>
    <dgm:cxn modelId="{755174C5-9CD5-4AD4-A8F4-321834133509}" type="presOf" srcId="{19701286-AB9C-4F55-A8E1-81521FB9CDC2}" destId="{84928E03-6D08-462C-8AAF-62C9EDF8BE4D}" srcOrd="0" destOrd="2" presId="urn:microsoft.com/office/officeart/2005/8/layout/hList6"/>
    <dgm:cxn modelId="{422796D0-DBDC-49E1-AB52-6734CD652242}" type="presParOf" srcId="{3A56FB0A-886D-4644-B516-5032FADB72EF}" destId="{E179AA28-C0BD-4D25-A42D-6CB10F987892}" srcOrd="0" destOrd="0" presId="urn:microsoft.com/office/officeart/2005/8/layout/hList6"/>
    <dgm:cxn modelId="{3FE8B003-D4DB-42E4-B57C-57795C906C40}" type="presParOf" srcId="{3A56FB0A-886D-4644-B516-5032FADB72EF}" destId="{AC35DC58-96CB-4BF2-AD9B-E5E10BD94DD6}" srcOrd="1" destOrd="0" presId="urn:microsoft.com/office/officeart/2005/8/layout/hList6"/>
    <dgm:cxn modelId="{69ED352B-4DA7-4C80-BFBC-7C0BFE976CBA}" type="presParOf" srcId="{3A56FB0A-886D-4644-B516-5032FADB72EF}" destId="{84928E03-6D08-462C-8AAF-62C9EDF8BE4D}" srcOrd="2" destOrd="0" presId="urn:microsoft.com/office/officeart/2005/8/layout/hList6"/>
    <dgm:cxn modelId="{6ADD6FC1-6A63-4082-BC9F-6B1255126901}" type="presParOf" srcId="{3A56FB0A-886D-4644-B516-5032FADB72EF}" destId="{468B57E0-2A9A-4F29-8567-E6D17F9F0727}" srcOrd="3" destOrd="0" presId="urn:microsoft.com/office/officeart/2005/8/layout/hList6"/>
    <dgm:cxn modelId="{8B3365B9-EF4C-478A-9964-CF1649FC4B68}" type="presParOf" srcId="{3A56FB0A-886D-4644-B516-5032FADB72EF}" destId="{8EBF3766-D342-43CB-88C5-23FDB4CCDBD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DA4768-4285-4DD2-8C77-9C2479ADF3A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DBC7C3C-6AD9-4052-AC6D-0D70CE9B57B0}">
      <dgm:prSet phldrT="[Texte]" custT="1"/>
      <dgm:spPr/>
      <dgm:t>
        <a:bodyPr/>
        <a:lstStyle/>
        <a:p>
          <a:r>
            <a:rPr lang="fr-FR" sz="1800" dirty="0" smtClean="0">
              <a:latin typeface="Georgia" pitchFamily="18" charset="0"/>
            </a:rPr>
            <a:t>Fondamentaux du management/gestion</a:t>
          </a:r>
          <a:endParaRPr lang="fr-FR" sz="1800" dirty="0">
            <a:latin typeface="Georgia" pitchFamily="18" charset="0"/>
          </a:endParaRPr>
        </a:p>
      </dgm:t>
    </dgm:pt>
    <dgm:pt modelId="{219A864E-8CD7-4C8B-9A36-066407695B9E}" type="parTrans" cxnId="{C00A1D10-1B54-401F-B2BE-EE08B21BE2A6}">
      <dgm:prSet/>
      <dgm:spPr/>
      <dgm:t>
        <a:bodyPr/>
        <a:lstStyle/>
        <a:p>
          <a:endParaRPr lang="fr-FR" sz="1200">
            <a:latin typeface="Georgia" pitchFamily="18" charset="0"/>
          </a:endParaRPr>
        </a:p>
      </dgm:t>
    </dgm:pt>
    <dgm:pt modelId="{58A145DA-E33D-4BA1-BFD8-EA806B88CFA1}" type="sibTrans" cxnId="{C00A1D10-1B54-401F-B2BE-EE08B21BE2A6}">
      <dgm:prSet/>
      <dgm:spPr/>
      <dgm:t>
        <a:bodyPr/>
        <a:lstStyle/>
        <a:p>
          <a:endParaRPr lang="fr-FR" sz="1200">
            <a:latin typeface="Georgia" pitchFamily="18" charset="0"/>
          </a:endParaRPr>
        </a:p>
      </dgm:t>
    </dgm:pt>
    <dgm:pt modelId="{E6D9A669-2729-429B-91FC-CE0E2F5186E3}">
      <dgm:prSet phldrT="[Texte]" custT="1"/>
      <dgm:spPr/>
      <dgm:t>
        <a:bodyPr/>
        <a:lstStyle/>
        <a:p>
          <a:pPr algn="l"/>
          <a:r>
            <a:rPr lang="fr-FR" sz="1800" dirty="0" smtClean="0">
              <a:latin typeface="Georgia" pitchFamily="18" charset="0"/>
            </a:rPr>
            <a:t>Approfondissement du management/gestion</a:t>
          </a:r>
          <a:endParaRPr lang="fr-FR" sz="1800" dirty="0">
            <a:latin typeface="Georgia" pitchFamily="18" charset="0"/>
          </a:endParaRPr>
        </a:p>
      </dgm:t>
    </dgm:pt>
    <dgm:pt modelId="{645D10E2-FE4D-4D89-9A52-99C90D79D473}" type="parTrans" cxnId="{8B35AFF6-30D5-4F40-A7E5-9EA4B5199DE4}">
      <dgm:prSet/>
      <dgm:spPr/>
      <dgm:t>
        <a:bodyPr/>
        <a:lstStyle/>
        <a:p>
          <a:endParaRPr lang="fr-FR" sz="1200">
            <a:latin typeface="Georgia" pitchFamily="18" charset="0"/>
          </a:endParaRPr>
        </a:p>
      </dgm:t>
    </dgm:pt>
    <dgm:pt modelId="{5A07088F-D3B2-48A2-94C2-623253D3657A}" type="sibTrans" cxnId="{8B35AFF6-30D5-4F40-A7E5-9EA4B5199DE4}">
      <dgm:prSet/>
      <dgm:spPr/>
      <dgm:t>
        <a:bodyPr/>
        <a:lstStyle/>
        <a:p>
          <a:endParaRPr lang="fr-FR" sz="1200">
            <a:latin typeface="Georgia" pitchFamily="18" charset="0"/>
          </a:endParaRPr>
        </a:p>
      </dgm:t>
    </dgm:pt>
    <dgm:pt modelId="{49E86C5E-5F46-4BA0-8292-45E3566CF4BA}">
      <dgm:prSet phldrT="[Texte]" custT="1"/>
      <dgm:spPr/>
      <dgm:t>
        <a:bodyPr/>
        <a:lstStyle/>
        <a:p>
          <a:r>
            <a:rPr lang="fr-FR" sz="1800" dirty="0" smtClean="0">
              <a:latin typeface="Georgia" pitchFamily="18" charset="0"/>
            </a:rPr>
            <a:t>International et culture générale </a:t>
          </a:r>
          <a:endParaRPr lang="fr-FR" sz="1800" dirty="0">
            <a:latin typeface="Georgia" pitchFamily="18" charset="0"/>
          </a:endParaRPr>
        </a:p>
      </dgm:t>
    </dgm:pt>
    <dgm:pt modelId="{DCAA85AE-4059-4F5B-BA9C-71C776CFD107}" type="parTrans" cxnId="{D0E55776-9A10-431D-8BD5-996F64460CFE}">
      <dgm:prSet/>
      <dgm:spPr/>
      <dgm:t>
        <a:bodyPr/>
        <a:lstStyle/>
        <a:p>
          <a:endParaRPr lang="fr-FR" sz="1200">
            <a:latin typeface="Georgia" pitchFamily="18" charset="0"/>
          </a:endParaRPr>
        </a:p>
      </dgm:t>
    </dgm:pt>
    <dgm:pt modelId="{369940B9-3A99-4655-8DFB-2C3F6FACA2D2}" type="sibTrans" cxnId="{D0E55776-9A10-431D-8BD5-996F64460CFE}">
      <dgm:prSet/>
      <dgm:spPr/>
      <dgm:t>
        <a:bodyPr/>
        <a:lstStyle/>
        <a:p>
          <a:endParaRPr lang="fr-FR" sz="1200">
            <a:latin typeface="Georgia" pitchFamily="18" charset="0"/>
          </a:endParaRPr>
        </a:p>
      </dgm:t>
    </dgm:pt>
    <dgm:pt modelId="{21C1A60D-B0B4-493D-B1CC-FFFF16687CD7}">
      <dgm:prSet phldrT="[Texte]" custT="1"/>
      <dgm:spPr/>
      <dgm:t>
        <a:bodyPr/>
        <a:lstStyle/>
        <a:p>
          <a:r>
            <a:rPr lang="fr-FR" sz="1800" dirty="0" smtClean="0">
              <a:latin typeface="Georgia" pitchFamily="18" charset="0"/>
            </a:rPr>
            <a:t>Préparation à l‘emploi</a:t>
          </a:r>
          <a:endParaRPr lang="fr-FR" sz="1800" dirty="0">
            <a:latin typeface="Georgia" pitchFamily="18" charset="0"/>
          </a:endParaRPr>
        </a:p>
      </dgm:t>
    </dgm:pt>
    <dgm:pt modelId="{F3326520-1F87-4BB2-B58B-BBF0F021DE4B}" type="parTrans" cxnId="{63BCFD78-1230-4853-950B-3313BA093280}">
      <dgm:prSet/>
      <dgm:spPr/>
      <dgm:t>
        <a:bodyPr/>
        <a:lstStyle/>
        <a:p>
          <a:endParaRPr lang="fr-FR" sz="1200">
            <a:latin typeface="Georgia" pitchFamily="18" charset="0"/>
          </a:endParaRPr>
        </a:p>
      </dgm:t>
    </dgm:pt>
    <dgm:pt modelId="{628B7834-7CED-4D44-A14F-8B20BD29F1A6}" type="sibTrans" cxnId="{63BCFD78-1230-4853-950B-3313BA093280}">
      <dgm:prSet/>
      <dgm:spPr/>
      <dgm:t>
        <a:bodyPr/>
        <a:lstStyle/>
        <a:p>
          <a:endParaRPr lang="fr-FR" sz="1200">
            <a:latin typeface="Georgia" pitchFamily="18" charset="0"/>
          </a:endParaRPr>
        </a:p>
      </dgm:t>
    </dgm:pt>
    <dgm:pt modelId="{75180061-8112-4F66-8A5C-06868D42CBD2}" type="pres">
      <dgm:prSet presAssocID="{8ADA4768-4285-4DD2-8C77-9C2479ADF3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BF3B31E-B58C-4E5F-96E3-301C943725B5}" type="pres">
      <dgm:prSet presAssocID="{ADBC7C3C-6AD9-4052-AC6D-0D70CE9B57B0}" presName="parentLin" presStyleCnt="0"/>
      <dgm:spPr/>
      <dgm:t>
        <a:bodyPr/>
        <a:lstStyle/>
        <a:p>
          <a:endParaRPr lang="fr-FR"/>
        </a:p>
      </dgm:t>
    </dgm:pt>
    <dgm:pt modelId="{74736ADC-C949-4677-9B3B-EA8D0A3608BB}" type="pres">
      <dgm:prSet presAssocID="{ADBC7C3C-6AD9-4052-AC6D-0D70CE9B57B0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3105B64F-28B3-4FD4-8BE1-2EF89A3F6269}" type="pres">
      <dgm:prSet presAssocID="{ADBC7C3C-6AD9-4052-AC6D-0D70CE9B57B0}" presName="parentText" presStyleLbl="node1" presStyleIdx="0" presStyleCnt="4" custScaleX="142620" custScaleY="200248" custLinFactNeighborX="-10762" custLinFactNeighborY="186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F83724-6F8C-4E67-813D-0E5B28092601}" type="pres">
      <dgm:prSet presAssocID="{ADBC7C3C-6AD9-4052-AC6D-0D70CE9B57B0}" presName="negativeSpace" presStyleCnt="0"/>
      <dgm:spPr/>
      <dgm:t>
        <a:bodyPr/>
        <a:lstStyle/>
        <a:p>
          <a:endParaRPr lang="fr-FR"/>
        </a:p>
      </dgm:t>
    </dgm:pt>
    <dgm:pt modelId="{AB188C2D-5766-4670-8ED1-858DE747D7A9}" type="pres">
      <dgm:prSet presAssocID="{ADBC7C3C-6AD9-4052-AC6D-0D70CE9B57B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60B28D-075D-4836-98A8-1ABA9F27EBA1}" type="pres">
      <dgm:prSet presAssocID="{58A145DA-E33D-4BA1-BFD8-EA806B88CFA1}" presName="spaceBetweenRectangles" presStyleCnt="0"/>
      <dgm:spPr/>
      <dgm:t>
        <a:bodyPr/>
        <a:lstStyle/>
        <a:p>
          <a:endParaRPr lang="fr-FR"/>
        </a:p>
      </dgm:t>
    </dgm:pt>
    <dgm:pt modelId="{1D0C3A0C-17F6-4E94-A344-36D354954E02}" type="pres">
      <dgm:prSet presAssocID="{E6D9A669-2729-429B-91FC-CE0E2F5186E3}" presName="parentLin" presStyleCnt="0"/>
      <dgm:spPr/>
      <dgm:t>
        <a:bodyPr/>
        <a:lstStyle/>
        <a:p>
          <a:endParaRPr lang="fr-FR"/>
        </a:p>
      </dgm:t>
    </dgm:pt>
    <dgm:pt modelId="{370C117E-05DB-42A0-A2A2-B504BA8B8D8A}" type="pres">
      <dgm:prSet presAssocID="{E6D9A669-2729-429B-91FC-CE0E2F5186E3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EADC2C8B-8742-4567-ADBE-D892B711FE33}" type="pres">
      <dgm:prSet presAssocID="{E6D9A669-2729-429B-91FC-CE0E2F5186E3}" presName="parentText" presStyleLbl="node1" presStyleIdx="1" presStyleCnt="4" custScaleX="142620" custScaleY="22574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EAAF1A-1AA2-467C-A4C7-417A1A3C20CF}" type="pres">
      <dgm:prSet presAssocID="{E6D9A669-2729-429B-91FC-CE0E2F5186E3}" presName="negativeSpace" presStyleCnt="0"/>
      <dgm:spPr/>
      <dgm:t>
        <a:bodyPr/>
        <a:lstStyle/>
        <a:p>
          <a:endParaRPr lang="fr-FR"/>
        </a:p>
      </dgm:t>
    </dgm:pt>
    <dgm:pt modelId="{4BEA5BE8-C18A-4564-B939-925DE68A90FA}" type="pres">
      <dgm:prSet presAssocID="{E6D9A669-2729-429B-91FC-CE0E2F5186E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CC2B03-E3FD-4279-A9FB-74A0BC99A064}" type="pres">
      <dgm:prSet presAssocID="{5A07088F-D3B2-48A2-94C2-623253D3657A}" presName="spaceBetweenRectangles" presStyleCnt="0"/>
      <dgm:spPr/>
      <dgm:t>
        <a:bodyPr/>
        <a:lstStyle/>
        <a:p>
          <a:endParaRPr lang="fr-FR"/>
        </a:p>
      </dgm:t>
    </dgm:pt>
    <dgm:pt modelId="{DE1D02F1-1A00-45DC-BEA4-EA4FB83E6135}" type="pres">
      <dgm:prSet presAssocID="{49E86C5E-5F46-4BA0-8292-45E3566CF4BA}" presName="parentLin" presStyleCnt="0"/>
      <dgm:spPr/>
      <dgm:t>
        <a:bodyPr/>
        <a:lstStyle/>
        <a:p>
          <a:endParaRPr lang="fr-FR"/>
        </a:p>
      </dgm:t>
    </dgm:pt>
    <dgm:pt modelId="{AD5352D1-B909-401F-97EB-D05E2A283132}" type="pres">
      <dgm:prSet presAssocID="{49E86C5E-5F46-4BA0-8292-45E3566CF4BA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6D839111-4597-4522-A95E-5D3F9B997EAE}" type="pres">
      <dgm:prSet presAssocID="{49E86C5E-5F46-4BA0-8292-45E3566CF4BA}" presName="parentText" presStyleLbl="node1" presStyleIdx="2" presStyleCnt="4" custScaleX="142620" custScaleY="183531" custLinFactNeighborX="-10762" custLinFactNeighborY="-1495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F913EF-A59B-4B01-9BC8-3A2D9BA3EBC2}" type="pres">
      <dgm:prSet presAssocID="{49E86C5E-5F46-4BA0-8292-45E3566CF4BA}" presName="negativeSpace" presStyleCnt="0"/>
      <dgm:spPr/>
      <dgm:t>
        <a:bodyPr/>
        <a:lstStyle/>
        <a:p>
          <a:endParaRPr lang="fr-FR"/>
        </a:p>
      </dgm:t>
    </dgm:pt>
    <dgm:pt modelId="{182AFF04-B3B4-47CD-BD8C-C5FB1E1D5EAA}" type="pres">
      <dgm:prSet presAssocID="{49E86C5E-5F46-4BA0-8292-45E3566CF4BA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9D571F-CC6C-451D-AC43-1FB4CBAF6EB7}" type="pres">
      <dgm:prSet presAssocID="{369940B9-3A99-4655-8DFB-2C3F6FACA2D2}" presName="spaceBetweenRectangles" presStyleCnt="0"/>
      <dgm:spPr/>
      <dgm:t>
        <a:bodyPr/>
        <a:lstStyle/>
        <a:p>
          <a:endParaRPr lang="fr-FR"/>
        </a:p>
      </dgm:t>
    </dgm:pt>
    <dgm:pt modelId="{F1010AD7-3D41-481F-8137-48262CDEB156}" type="pres">
      <dgm:prSet presAssocID="{21C1A60D-B0B4-493D-B1CC-FFFF16687CD7}" presName="parentLin" presStyleCnt="0"/>
      <dgm:spPr/>
      <dgm:t>
        <a:bodyPr/>
        <a:lstStyle/>
        <a:p>
          <a:endParaRPr lang="fr-FR"/>
        </a:p>
      </dgm:t>
    </dgm:pt>
    <dgm:pt modelId="{68997920-4FC0-4C05-858C-DC0385B20A3D}" type="pres">
      <dgm:prSet presAssocID="{21C1A60D-B0B4-493D-B1CC-FFFF16687CD7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5516C314-05DB-4331-979D-01578236D7FA}" type="pres">
      <dgm:prSet presAssocID="{21C1A60D-B0B4-493D-B1CC-FFFF16687CD7}" presName="parentText" presStyleLbl="node1" presStyleIdx="3" presStyleCnt="4" custScaleX="136262" custScaleY="22906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F91288-CBD3-4B4F-B828-E980642B9446}" type="pres">
      <dgm:prSet presAssocID="{21C1A60D-B0B4-493D-B1CC-FFFF16687CD7}" presName="negativeSpace" presStyleCnt="0"/>
      <dgm:spPr/>
      <dgm:t>
        <a:bodyPr/>
        <a:lstStyle/>
        <a:p>
          <a:endParaRPr lang="fr-FR"/>
        </a:p>
      </dgm:t>
    </dgm:pt>
    <dgm:pt modelId="{E2402D2C-FB49-4F9C-85FA-5E1AB5AC30A7}" type="pres">
      <dgm:prSet presAssocID="{21C1A60D-B0B4-493D-B1CC-FFFF16687CD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8B73076-EEB3-4069-9914-A1959BC9A03D}" type="presOf" srcId="{21C1A60D-B0B4-493D-B1CC-FFFF16687CD7}" destId="{68997920-4FC0-4C05-858C-DC0385B20A3D}" srcOrd="0" destOrd="0" presId="urn:microsoft.com/office/officeart/2005/8/layout/list1"/>
    <dgm:cxn modelId="{63BCFD78-1230-4853-950B-3313BA093280}" srcId="{8ADA4768-4285-4DD2-8C77-9C2479ADF3AF}" destId="{21C1A60D-B0B4-493D-B1CC-FFFF16687CD7}" srcOrd="3" destOrd="0" parTransId="{F3326520-1F87-4BB2-B58B-BBF0F021DE4B}" sibTransId="{628B7834-7CED-4D44-A14F-8B20BD29F1A6}"/>
    <dgm:cxn modelId="{3FCFB75C-0469-49B4-A3E3-27590087828E}" type="presOf" srcId="{8ADA4768-4285-4DD2-8C77-9C2479ADF3AF}" destId="{75180061-8112-4F66-8A5C-06868D42CBD2}" srcOrd="0" destOrd="0" presId="urn:microsoft.com/office/officeart/2005/8/layout/list1"/>
    <dgm:cxn modelId="{C00A1D10-1B54-401F-B2BE-EE08B21BE2A6}" srcId="{8ADA4768-4285-4DD2-8C77-9C2479ADF3AF}" destId="{ADBC7C3C-6AD9-4052-AC6D-0D70CE9B57B0}" srcOrd="0" destOrd="0" parTransId="{219A864E-8CD7-4C8B-9A36-066407695B9E}" sibTransId="{58A145DA-E33D-4BA1-BFD8-EA806B88CFA1}"/>
    <dgm:cxn modelId="{615F7B5D-C3B3-4BC4-801E-787C06A31B97}" type="presOf" srcId="{21C1A60D-B0B4-493D-B1CC-FFFF16687CD7}" destId="{5516C314-05DB-4331-979D-01578236D7FA}" srcOrd="1" destOrd="0" presId="urn:microsoft.com/office/officeart/2005/8/layout/list1"/>
    <dgm:cxn modelId="{ED10B73A-4097-4D86-AE71-4D859D7CFB6B}" type="presOf" srcId="{ADBC7C3C-6AD9-4052-AC6D-0D70CE9B57B0}" destId="{3105B64F-28B3-4FD4-8BE1-2EF89A3F6269}" srcOrd="1" destOrd="0" presId="urn:microsoft.com/office/officeart/2005/8/layout/list1"/>
    <dgm:cxn modelId="{D0E55776-9A10-431D-8BD5-996F64460CFE}" srcId="{8ADA4768-4285-4DD2-8C77-9C2479ADF3AF}" destId="{49E86C5E-5F46-4BA0-8292-45E3566CF4BA}" srcOrd="2" destOrd="0" parTransId="{DCAA85AE-4059-4F5B-BA9C-71C776CFD107}" sibTransId="{369940B9-3A99-4655-8DFB-2C3F6FACA2D2}"/>
    <dgm:cxn modelId="{5398785F-E8EA-4120-8635-5F9FEF464C7A}" type="presOf" srcId="{49E86C5E-5F46-4BA0-8292-45E3566CF4BA}" destId="{AD5352D1-B909-401F-97EB-D05E2A283132}" srcOrd="0" destOrd="0" presId="urn:microsoft.com/office/officeart/2005/8/layout/list1"/>
    <dgm:cxn modelId="{8E206D04-89DF-4344-BFDD-7AEC877F6FFE}" type="presOf" srcId="{E6D9A669-2729-429B-91FC-CE0E2F5186E3}" destId="{EADC2C8B-8742-4567-ADBE-D892B711FE33}" srcOrd="1" destOrd="0" presId="urn:microsoft.com/office/officeart/2005/8/layout/list1"/>
    <dgm:cxn modelId="{8B35AFF6-30D5-4F40-A7E5-9EA4B5199DE4}" srcId="{8ADA4768-4285-4DD2-8C77-9C2479ADF3AF}" destId="{E6D9A669-2729-429B-91FC-CE0E2F5186E3}" srcOrd="1" destOrd="0" parTransId="{645D10E2-FE4D-4D89-9A52-99C90D79D473}" sibTransId="{5A07088F-D3B2-48A2-94C2-623253D3657A}"/>
    <dgm:cxn modelId="{F416BB28-635D-425F-B352-12C25FB9CB98}" type="presOf" srcId="{E6D9A669-2729-429B-91FC-CE0E2F5186E3}" destId="{370C117E-05DB-42A0-A2A2-B504BA8B8D8A}" srcOrd="0" destOrd="0" presId="urn:microsoft.com/office/officeart/2005/8/layout/list1"/>
    <dgm:cxn modelId="{D0AA62E8-0B19-4E01-8AC3-763509CA4C30}" type="presOf" srcId="{49E86C5E-5F46-4BA0-8292-45E3566CF4BA}" destId="{6D839111-4597-4522-A95E-5D3F9B997EAE}" srcOrd="1" destOrd="0" presId="urn:microsoft.com/office/officeart/2005/8/layout/list1"/>
    <dgm:cxn modelId="{A7293722-51F6-4EE6-AC37-51DC17B21F83}" type="presOf" srcId="{ADBC7C3C-6AD9-4052-AC6D-0D70CE9B57B0}" destId="{74736ADC-C949-4677-9B3B-EA8D0A3608BB}" srcOrd="0" destOrd="0" presId="urn:microsoft.com/office/officeart/2005/8/layout/list1"/>
    <dgm:cxn modelId="{2F919B85-3FDC-43B7-A344-9EF7FC1402DB}" type="presParOf" srcId="{75180061-8112-4F66-8A5C-06868D42CBD2}" destId="{CBF3B31E-B58C-4E5F-96E3-301C943725B5}" srcOrd="0" destOrd="0" presId="urn:microsoft.com/office/officeart/2005/8/layout/list1"/>
    <dgm:cxn modelId="{1B0F4728-EC87-4F0F-8D49-5D74F96D4D4C}" type="presParOf" srcId="{CBF3B31E-B58C-4E5F-96E3-301C943725B5}" destId="{74736ADC-C949-4677-9B3B-EA8D0A3608BB}" srcOrd="0" destOrd="0" presId="urn:microsoft.com/office/officeart/2005/8/layout/list1"/>
    <dgm:cxn modelId="{678BF459-6B4E-4123-903E-7F32F634EBF6}" type="presParOf" srcId="{CBF3B31E-B58C-4E5F-96E3-301C943725B5}" destId="{3105B64F-28B3-4FD4-8BE1-2EF89A3F6269}" srcOrd="1" destOrd="0" presId="urn:microsoft.com/office/officeart/2005/8/layout/list1"/>
    <dgm:cxn modelId="{A35B8ED6-92CE-49C2-AD80-FC2FC832B1CC}" type="presParOf" srcId="{75180061-8112-4F66-8A5C-06868D42CBD2}" destId="{A4F83724-6F8C-4E67-813D-0E5B28092601}" srcOrd="1" destOrd="0" presId="urn:microsoft.com/office/officeart/2005/8/layout/list1"/>
    <dgm:cxn modelId="{77F256E2-5B7B-4DA4-BF82-04EAFE393745}" type="presParOf" srcId="{75180061-8112-4F66-8A5C-06868D42CBD2}" destId="{AB188C2D-5766-4670-8ED1-858DE747D7A9}" srcOrd="2" destOrd="0" presId="urn:microsoft.com/office/officeart/2005/8/layout/list1"/>
    <dgm:cxn modelId="{85BA8963-95D2-45C1-8339-98AE7C9A7C26}" type="presParOf" srcId="{75180061-8112-4F66-8A5C-06868D42CBD2}" destId="{4760B28D-075D-4836-98A8-1ABA9F27EBA1}" srcOrd="3" destOrd="0" presId="urn:microsoft.com/office/officeart/2005/8/layout/list1"/>
    <dgm:cxn modelId="{9519737C-6E84-444F-B2B9-F86B783134E1}" type="presParOf" srcId="{75180061-8112-4F66-8A5C-06868D42CBD2}" destId="{1D0C3A0C-17F6-4E94-A344-36D354954E02}" srcOrd="4" destOrd="0" presId="urn:microsoft.com/office/officeart/2005/8/layout/list1"/>
    <dgm:cxn modelId="{01ADD91B-6281-482D-99B0-3F3644261D17}" type="presParOf" srcId="{1D0C3A0C-17F6-4E94-A344-36D354954E02}" destId="{370C117E-05DB-42A0-A2A2-B504BA8B8D8A}" srcOrd="0" destOrd="0" presId="urn:microsoft.com/office/officeart/2005/8/layout/list1"/>
    <dgm:cxn modelId="{8D777428-A073-4629-8373-F025753B0328}" type="presParOf" srcId="{1D0C3A0C-17F6-4E94-A344-36D354954E02}" destId="{EADC2C8B-8742-4567-ADBE-D892B711FE33}" srcOrd="1" destOrd="0" presId="urn:microsoft.com/office/officeart/2005/8/layout/list1"/>
    <dgm:cxn modelId="{A0D06C3F-4B02-4929-A469-65D9C0A1FDB8}" type="presParOf" srcId="{75180061-8112-4F66-8A5C-06868D42CBD2}" destId="{B0EAAF1A-1AA2-467C-A4C7-417A1A3C20CF}" srcOrd="5" destOrd="0" presId="urn:microsoft.com/office/officeart/2005/8/layout/list1"/>
    <dgm:cxn modelId="{8259BEA9-FD5C-414A-A510-5E40CF193DCE}" type="presParOf" srcId="{75180061-8112-4F66-8A5C-06868D42CBD2}" destId="{4BEA5BE8-C18A-4564-B939-925DE68A90FA}" srcOrd="6" destOrd="0" presId="urn:microsoft.com/office/officeart/2005/8/layout/list1"/>
    <dgm:cxn modelId="{AB3DECD0-2787-4A38-93E6-DA8618F159E2}" type="presParOf" srcId="{75180061-8112-4F66-8A5C-06868D42CBD2}" destId="{5BCC2B03-E3FD-4279-A9FB-74A0BC99A064}" srcOrd="7" destOrd="0" presId="urn:microsoft.com/office/officeart/2005/8/layout/list1"/>
    <dgm:cxn modelId="{92E17A66-3280-41CB-B914-900525D80EC9}" type="presParOf" srcId="{75180061-8112-4F66-8A5C-06868D42CBD2}" destId="{DE1D02F1-1A00-45DC-BEA4-EA4FB83E6135}" srcOrd="8" destOrd="0" presId="urn:microsoft.com/office/officeart/2005/8/layout/list1"/>
    <dgm:cxn modelId="{74E0305A-B643-4FB5-8234-6665EEC35666}" type="presParOf" srcId="{DE1D02F1-1A00-45DC-BEA4-EA4FB83E6135}" destId="{AD5352D1-B909-401F-97EB-D05E2A283132}" srcOrd="0" destOrd="0" presId="urn:microsoft.com/office/officeart/2005/8/layout/list1"/>
    <dgm:cxn modelId="{F1B046B9-82A3-472F-B006-1D3FCC730306}" type="presParOf" srcId="{DE1D02F1-1A00-45DC-BEA4-EA4FB83E6135}" destId="{6D839111-4597-4522-A95E-5D3F9B997EAE}" srcOrd="1" destOrd="0" presId="urn:microsoft.com/office/officeart/2005/8/layout/list1"/>
    <dgm:cxn modelId="{F826C726-4C13-4917-A93E-D1630D6D328D}" type="presParOf" srcId="{75180061-8112-4F66-8A5C-06868D42CBD2}" destId="{E0F913EF-A59B-4B01-9BC8-3A2D9BA3EBC2}" srcOrd="9" destOrd="0" presId="urn:microsoft.com/office/officeart/2005/8/layout/list1"/>
    <dgm:cxn modelId="{310E3BCA-ED94-46EB-897B-CA7F1DA7CB85}" type="presParOf" srcId="{75180061-8112-4F66-8A5C-06868D42CBD2}" destId="{182AFF04-B3B4-47CD-BD8C-C5FB1E1D5EAA}" srcOrd="10" destOrd="0" presId="urn:microsoft.com/office/officeart/2005/8/layout/list1"/>
    <dgm:cxn modelId="{BAD9E773-85EE-4940-AA3D-502111C52843}" type="presParOf" srcId="{75180061-8112-4F66-8A5C-06868D42CBD2}" destId="{9A9D571F-CC6C-451D-AC43-1FB4CBAF6EB7}" srcOrd="11" destOrd="0" presId="urn:microsoft.com/office/officeart/2005/8/layout/list1"/>
    <dgm:cxn modelId="{C4060148-B84F-406E-BF65-AF64BCD4BB05}" type="presParOf" srcId="{75180061-8112-4F66-8A5C-06868D42CBD2}" destId="{F1010AD7-3D41-481F-8137-48262CDEB156}" srcOrd="12" destOrd="0" presId="urn:microsoft.com/office/officeart/2005/8/layout/list1"/>
    <dgm:cxn modelId="{98D770EA-BB83-4A6C-937F-B8A2C97D1F5A}" type="presParOf" srcId="{F1010AD7-3D41-481F-8137-48262CDEB156}" destId="{68997920-4FC0-4C05-858C-DC0385B20A3D}" srcOrd="0" destOrd="0" presId="urn:microsoft.com/office/officeart/2005/8/layout/list1"/>
    <dgm:cxn modelId="{A5F7E9EE-9551-4668-8471-05031111034A}" type="presParOf" srcId="{F1010AD7-3D41-481F-8137-48262CDEB156}" destId="{5516C314-05DB-4331-979D-01578236D7FA}" srcOrd="1" destOrd="0" presId="urn:microsoft.com/office/officeart/2005/8/layout/list1"/>
    <dgm:cxn modelId="{AA658C9D-D20B-4C9D-B663-43764166265E}" type="presParOf" srcId="{75180061-8112-4F66-8A5C-06868D42CBD2}" destId="{8BF91288-CBD3-4B4F-B828-E980642B9446}" srcOrd="13" destOrd="0" presId="urn:microsoft.com/office/officeart/2005/8/layout/list1"/>
    <dgm:cxn modelId="{D8C6812A-F204-4A11-9184-44D03727F13C}" type="presParOf" srcId="{75180061-8112-4F66-8A5C-06868D42CBD2}" destId="{E2402D2C-FB49-4F9C-85FA-5E1AB5AC30A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FB11C-08A5-47BB-B040-DC00125E0005}">
      <dsp:nvSpPr>
        <dsp:cNvPr id="0" name=""/>
        <dsp:cNvSpPr/>
      </dsp:nvSpPr>
      <dsp:spPr>
        <a:xfrm rot="5400000">
          <a:off x="-272408" y="272412"/>
          <a:ext cx="1816056" cy="1271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latin typeface="Georgia" pitchFamily="18" charset="0"/>
          </a:endParaRPr>
        </a:p>
      </dsp:txBody>
      <dsp:txXfrm rot="-5400000">
        <a:off x="1" y="635624"/>
        <a:ext cx="1271239" cy="544817"/>
      </dsp:txXfrm>
    </dsp:sp>
    <dsp:sp modelId="{20834FFF-ED92-4A4F-99CB-AAE7CE25B826}">
      <dsp:nvSpPr>
        <dsp:cNvPr id="0" name=""/>
        <dsp:cNvSpPr/>
      </dsp:nvSpPr>
      <dsp:spPr>
        <a:xfrm rot="5400000">
          <a:off x="4331681" y="-3002165"/>
          <a:ext cx="1180436" cy="73013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279D7-2753-4F29-A27A-AF36798008D2}">
      <dsp:nvSpPr>
        <dsp:cNvPr id="0" name=""/>
        <dsp:cNvSpPr/>
      </dsp:nvSpPr>
      <dsp:spPr>
        <a:xfrm rot="5400000">
          <a:off x="-272408" y="1900429"/>
          <a:ext cx="1816056" cy="1271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Georgia" pitchFamily="18" charset="0"/>
            </a:rPr>
            <a:t>Un continent en croissance</a:t>
          </a:r>
          <a:endParaRPr lang="fr-FR" sz="1400" kern="1200" dirty="0">
            <a:latin typeface="Georgia" pitchFamily="18" charset="0"/>
          </a:endParaRPr>
        </a:p>
      </dsp:txBody>
      <dsp:txXfrm rot="-5400000">
        <a:off x="1" y="2263641"/>
        <a:ext cx="1271239" cy="544817"/>
      </dsp:txXfrm>
    </dsp:sp>
    <dsp:sp modelId="{361CB80D-BCCD-494A-B828-77651D84D77F}">
      <dsp:nvSpPr>
        <dsp:cNvPr id="0" name=""/>
        <dsp:cNvSpPr/>
      </dsp:nvSpPr>
      <dsp:spPr>
        <a:xfrm rot="5400000">
          <a:off x="4331681" y="-1419648"/>
          <a:ext cx="1180436" cy="73013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CAE9A-392F-4B8E-A356-2D452BD20F71}">
      <dsp:nvSpPr>
        <dsp:cNvPr id="0" name=""/>
        <dsp:cNvSpPr/>
      </dsp:nvSpPr>
      <dsp:spPr>
        <a:xfrm rot="5400000">
          <a:off x="-272408" y="3524686"/>
          <a:ext cx="1816056" cy="1271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Georgia" pitchFamily="18" charset="0"/>
            </a:rPr>
            <a:t>Le défi des Emplois et des Compétences</a:t>
          </a:r>
          <a:endParaRPr lang="fr-FR" sz="1400" kern="1200" dirty="0">
            <a:latin typeface="Georgia" pitchFamily="18" charset="0"/>
          </a:endParaRPr>
        </a:p>
      </dsp:txBody>
      <dsp:txXfrm rot="-5400000">
        <a:off x="1" y="3887898"/>
        <a:ext cx="1271239" cy="544817"/>
      </dsp:txXfrm>
    </dsp:sp>
    <dsp:sp modelId="{9680F22A-F2BD-4BE9-87B5-E5773E432C08}">
      <dsp:nvSpPr>
        <dsp:cNvPr id="0" name=""/>
        <dsp:cNvSpPr/>
      </dsp:nvSpPr>
      <dsp:spPr>
        <a:xfrm rot="5400000">
          <a:off x="4331371" y="150372"/>
          <a:ext cx="1181057" cy="73013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b="1" u="sng" kern="1200" dirty="0">
            <a:latin typeface="Georgia" pitchFamily="18" charset="0"/>
          </a:endParaRPr>
        </a:p>
      </dsp:txBody>
      <dsp:txXfrm rot="-5400000">
        <a:off x="1271240" y="3268157"/>
        <a:ext cx="7243666" cy="1065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ED8EA-A597-4636-BAAC-68B45A8A18FC}">
      <dsp:nvSpPr>
        <dsp:cNvPr id="0" name=""/>
        <dsp:cNvSpPr/>
      </dsp:nvSpPr>
      <dsp:spPr>
        <a:xfrm rot="16200000">
          <a:off x="-1581419" y="1581419"/>
          <a:ext cx="5287167" cy="212432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 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 rot="5400000">
        <a:off x="0" y="1057433"/>
        <a:ext cx="2124328" cy="3172301"/>
      </dsp:txXfrm>
    </dsp:sp>
    <dsp:sp modelId="{1FC684B2-8050-42C0-A69D-4599E2AC642E}">
      <dsp:nvSpPr>
        <dsp:cNvPr id="0" name=""/>
        <dsp:cNvSpPr/>
      </dsp:nvSpPr>
      <dsp:spPr>
        <a:xfrm rot="16200000">
          <a:off x="754845" y="1564000"/>
          <a:ext cx="5287167" cy="215916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 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 rot="5400000">
        <a:off x="2318845" y="1057433"/>
        <a:ext cx="2159167" cy="3172301"/>
      </dsp:txXfrm>
    </dsp:sp>
    <dsp:sp modelId="{2A663007-CDD3-4BFF-9B4D-71300615CF0D}">
      <dsp:nvSpPr>
        <dsp:cNvPr id="0" name=""/>
        <dsp:cNvSpPr/>
      </dsp:nvSpPr>
      <dsp:spPr>
        <a:xfrm rot="16200000">
          <a:off x="3041459" y="1580994"/>
          <a:ext cx="5287167" cy="212517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 rot="5400000">
        <a:off x="4622453" y="1057433"/>
        <a:ext cx="2125178" cy="3172301"/>
      </dsp:txXfrm>
    </dsp:sp>
    <dsp:sp modelId="{3EAEC871-86C3-449F-A475-0C0431588EAE}">
      <dsp:nvSpPr>
        <dsp:cNvPr id="0" name=""/>
        <dsp:cNvSpPr/>
      </dsp:nvSpPr>
      <dsp:spPr>
        <a:xfrm rot="16200000">
          <a:off x="5311090" y="1581419"/>
          <a:ext cx="5287167" cy="212432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/>
        </a:p>
      </dsp:txBody>
      <dsp:txXfrm rot="5400000">
        <a:off x="6892509" y="1057433"/>
        <a:ext cx="2124328" cy="3172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47E21-E4B0-41C7-AF99-89F4C0DB5B10}">
      <dsp:nvSpPr>
        <dsp:cNvPr id="0" name=""/>
        <dsp:cNvSpPr/>
      </dsp:nvSpPr>
      <dsp:spPr>
        <a:xfrm>
          <a:off x="5850" y="1609144"/>
          <a:ext cx="2603580" cy="688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Georgia" pitchFamily="18" charset="0"/>
            </a:rPr>
            <a:t>Des financements publics  insuffisants</a:t>
          </a:r>
          <a:endParaRPr lang="fr-FR" sz="1800" kern="1200" dirty="0">
            <a:latin typeface="Georgia" pitchFamily="18" charset="0"/>
          </a:endParaRPr>
        </a:p>
      </dsp:txBody>
      <dsp:txXfrm>
        <a:off x="5850" y="1609144"/>
        <a:ext cx="2603580" cy="688909"/>
      </dsp:txXfrm>
    </dsp:sp>
    <dsp:sp modelId="{7911A297-4BD2-4DAF-A54F-4448DA080DA6}">
      <dsp:nvSpPr>
        <dsp:cNvPr id="0" name=""/>
        <dsp:cNvSpPr/>
      </dsp:nvSpPr>
      <dsp:spPr>
        <a:xfrm>
          <a:off x="0" y="2309647"/>
          <a:ext cx="2603580" cy="20555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fr-FR" sz="1600" kern="1200" dirty="0" smtClean="0">
            <a:latin typeface="Georgia" pitchFamily="18" charset="0"/>
          </a:endParaRPr>
        </a:p>
      </dsp:txBody>
      <dsp:txXfrm>
        <a:off x="0" y="2309647"/>
        <a:ext cx="2603580" cy="2055535"/>
      </dsp:txXfrm>
    </dsp:sp>
    <dsp:sp modelId="{E77F5586-88FA-4A07-96ED-FD4F9742A17E}">
      <dsp:nvSpPr>
        <dsp:cNvPr id="0" name=""/>
        <dsp:cNvSpPr/>
      </dsp:nvSpPr>
      <dsp:spPr>
        <a:xfrm>
          <a:off x="2973932" y="1625112"/>
          <a:ext cx="2603580" cy="646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Georgia" pitchFamily="18" charset="0"/>
            </a:rPr>
            <a:t>Peu de relais du secteur privé</a:t>
          </a:r>
          <a:endParaRPr lang="fr-FR" sz="1800" kern="1200" dirty="0">
            <a:latin typeface="Georgia" pitchFamily="18" charset="0"/>
          </a:endParaRPr>
        </a:p>
      </dsp:txBody>
      <dsp:txXfrm>
        <a:off x="2973932" y="1625112"/>
        <a:ext cx="2603580" cy="646590"/>
      </dsp:txXfrm>
    </dsp:sp>
    <dsp:sp modelId="{17205565-537B-44FB-92B9-48DBE7DC972E}">
      <dsp:nvSpPr>
        <dsp:cNvPr id="0" name=""/>
        <dsp:cNvSpPr/>
      </dsp:nvSpPr>
      <dsp:spPr>
        <a:xfrm>
          <a:off x="2973932" y="2242320"/>
          <a:ext cx="2603580" cy="21896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fr-FR" sz="1600" kern="1200" dirty="0" smtClean="0">
            <a:latin typeface="Georgia" pitchFamily="18" charset="0"/>
          </a:endParaRPr>
        </a:p>
      </dsp:txBody>
      <dsp:txXfrm>
        <a:off x="2973932" y="2242320"/>
        <a:ext cx="2603580" cy="2189684"/>
      </dsp:txXfrm>
    </dsp:sp>
    <dsp:sp modelId="{CF9C0DD3-5760-41B6-A4CF-224A4D000356}">
      <dsp:nvSpPr>
        <dsp:cNvPr id="0" name=""/>
        <dsp:cNvSpPr/>
      </dsp:nvSpPr>
      <dsp:spPr>
        <a:xfrm>
          <a:off x="5872433" y="1606884"/>
          <a:ext cx="2603580" cy="688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Georgia" pitchFamily="18" charset="0"/>
            </a:rPr>
            <a:t>Une offre désorganisée</a:t>
          </a:r>
          <a:endParaRPr lang="fr-FR" sz="1800" kern="1200" dirty="0">
            <a:latin typeface="Georgia" pitchFamily="18" charset="0"/>
          </a:endParaRPr>
        </a:p>
      </dsp:txBody>
      <dsp:txXfrm>
        <a:off x="5872433" y="1606884"/>
        <a:ext cx="2603580" cy="688909"/>
      </dsp:txXfrm>
    </dsp:sp>
    <dsp:sp modelId="{548D6069-5217-438F-A726-BA3F723E7712}">
      <dsp:nvSpPr>
        <dsp:cNvPr id="0" name=""/>
        <dsp:cNvSpPr/>
      </dsp:nvSpPr>
      <dsp:spPr>
        <a:xfrm>
          <a:off x="5869894" y="2306267"/>
          <a:ext cx="2624695" cy="21602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500" kern="1200" dirty="0">
            <a:latin typeface="Georgia" pitchFamily="18" charset="0"/>
          </a:endParaRPr>
        </a:p>
      </dsp:txBody>
      <dsp:txXfrm>
        <a:off x="5869894" y="2306267"/>
        <a:ext cx="2624695" cy="2160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FB11C-08A5-47BB-B040-DC00125E0005}">
      <dsp:nvSpPr>
        <dsp:cNvPr id="0" name=""/>
        <dsp:cNvSpPr/>
      </dsp:nvSpPr>
      <dsp:spPr>
        <a:xfrm rot="5400000">
          <a:off x="-272674" y="272674"/>
          <a:ext cx="1817831" cy="12724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latin typeface="Georgia" pitchFamily="18" charset="0"/>
          </a:endParaRPr>
        </a:p>
      </dsp:txBody>
      <dsp:txXfrm rot="-5400000">
        <a:off x="1" y="636240"/>
        <a:ext cx="1272482" cy="545349"/>
      </dsp:txXfrm>
    </dsp:sp>
    <dsp:sp modelId="{20834FFF-ED92-4A4F-99CB-AAE7CE25B826}">
      <dsp:nvSpPr>
        <dsp:cNvPr id="0" name=""/>
        <dsp:cNvSpPr/>
      </dsp:nvSpPr>
      <dsp:spPr>
        <a:xfrm rot="5400000">
          <a:off x="4331725" y="-3057955"/>
          <a:ext cx="1181590" cy="73000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279D7-2753-4F29-A27A-AF36798008D2}">
      <dsp:nvSpPr>
        <dsp:cNvPr id="0" name=""/>
        <dsp:cNvSpPr/>
      </dsp:nvSpPr>
      <dsp:spPr>
        <a:xfrm rot="5400000">
          <a:off x="-242275" y="1912587"/>
          <a:ext cx="1817831" cy="12724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Georgia" pitchFamily="18" charset="0"/>
            </a:rPr>
            <a:t>Un défi à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Georgia" pitchFamily="18" charset="0"/>
            </a:rPr>
            <a:t> relever </a:t>
          </a:r>
          <a:endParaRPr lang="fr-FR" sz="1100" kern="1200" dirty="0">
            <a:latin typeface="Georgia" pitchFamily="18" charset="0"/>
          </a:endParaRPr>
        </a:p>
      </dsp:txBody>
      <dsp:txXfrm rot="-5400000">
        <a:off x="30400" y="2276153"/>
        <a:ext cx="1272482" cy="545349"/>
      </dsp:txXfrm>
    </dsp:sp>
    <dsp:sp modelId="{361CB80D-BCCD-494A-B828-77651D84D77F}">
      <dsp:nvSpPr>
        <dsp:cNvPr id="0" name=""/>
        <dsp:cNvSpPr/>
      </dsp:nvSpPr>
      <dsp:spPr>
        <a:xfrm rot="5400000">
          <a:off x="4331725" y="-1419325"/>
          <a:ext cx="1181590" cy="73000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CAE9A-392F-4B8E-A356-2D452BD20F71}">
      <dsp:nvSpPr>
        <dsp:cNvPr id="0" name=""/>
        <dsp:cNvSpPr/>
      </dsp:nvSpPr>
      <dsp:spPr>
        <a:xfrm rot="5400000">
          <a:off x="-272674" y="3525652"/>
          <a:ext cx="1817831" cy="12724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Georgia" pitchFamily="18" charset="0"/>
            </a:rPr>
            <a:t>Les solutions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Georgia" pitchFamily="18" charset="0"/>
            </a:rPr>
            <a:t>apportées</a:t>
          </a:r>
          <a:endParaRPr lang="fr-FR" sz="1200" kern="1200" dirty="0">
            <a:latin typeface="Georgia" pitchFamily="18" charset="0"/>
          </a:endParaRPr>
        </a:p>
      </dsp:txBody>
      <dsp:txXfrm rot="-5400000">
        <a:off x="1" y="3889218"/>
        <a:ext cx="1272482" cy="545349"/>
      </dsp:txXfrm>
    </dsp:sp>
    <dsp:sp modelId="{9680F22A-F2BD-4BE9-87B5-E5773E432C08}">
      <dsp:nvSpPr>
        <dsp:cNvPr id="0" name=""/>
        <dsp:cNvSpPr/>
      </dsp:nvSpPr>
      <dsp:spPr>
        <a:xfrm rot="5400000">
          <a:off x="4331725" y="165731"/>
          <a:ext cx="1181590" cy="73000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b="1" u="sng" kern="1200" dirty="0">
            <a:latin typeface="Georgia" pitchFamily="18" charset="0"/>
          </a:endParaRPr>
        </a:p>
      </dsp:txBody>
      <dsp:txXfrm rot="-5400000">
        <a:off x="1272482" y="3282654"/>
        <a:ext cx="7242397" cy="1066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9AA28-C0BD-4D25-A42D-6CB10F987892}">
      <dsp:nvSpPr>
        <dsp:cNvPr id="0" name=""/>
        <dsp:cNvSpPr/>
      </dsp:nvSpPr>
      <dsp:spPr>
        <a:xfrm rot="16200000">
          <a:off x="-594004" y="594893"/>
          <a:ext cx="3500462" cy="231067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u="none" kern="1200" dirty="0" smtClean="0">
              <a:latin typeface="Georgia" pitchFamily="18" charset="0"/>
            </a:rPr>
            <a:t>Cycle spécialisé</a:t>
          </a:r>
          <a:br>
            <a:rPr lang="fr-FR" sz="1600" u="none" kern="1200" dirty="0" smtClean="0">
              <a:latin typeface="Georgia" pitchFamily="18" charset="0"/>
            </a:rPr>
          </a:br>
          <a:endParaRPr lang="fr-FR" sz="1600" u="none" kern="1200" dirty="0" smtClean="0">
            <a:latin typeface="Georg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u="none" kern="1200" dirty="0" smtClean="0">
              <a:latin typeface="Georgia" pitchFamily="18" charset="0"/>
            </a:rPr>
            <a:t> Métiers du Commercial</a:t>
          </a:r>
          <a:endParaRPr lang="fr-FR" sz="1600" u="none" kern="1200" dirty="0">
            <a:latin typeface="Georgia" pitchFamily="18" charset="0"/>
          </a:endParaRPr>
        </a:p>
      </dsp:txBody>
      <dsp:txXfrm rot="5400000">
        <a:off x="890" y="700091"/>
        <a:ext cx="2310675" cy="2100278"/>
      </dsp:txXfrm>
    </dsp:sp>
    <dsp:sp modelId="{84928E03-6D08-462C-8AAF-62C9EDF8BE4D}">
      <dsp:nvSpPr>
        <dsp:cNvPr id="0" name=""/>
        <dsp:cNvSpPr/>
      </dsp:nvSpPr>
      <dsp:spPr>
        <a:xfrm rot="16200000">
          <a:off x="1889971" y="594893"/>
          <a:ext cx="3500462" cy="231067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u="none" kern="1200" dirty="0" smtClean="0">
              <a:latin typeface="Georgia" pitchFamily="18" charset="0"/>
            </a:rPr>
            <a:t>Cycle spécialisé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u="none" kern="1200" dirty="0" smtClean="0">
            <a:latin typeface="Georgia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u="none" kern="1200" dirty="0" smtClean="0">
              <a:latin typeface="Georgia" pitchFamily="18" charset="0"/>
            </a:rPr>
            <a:t> Opérations Bancaires</a:t>
          </a:r>
          <a:endParaRPr lang="fr-FR" sz="1600" u="none" kern="1200" dirty="0">
            <a:latin typeface="Georgia" pitchFamily="18" charset="0"/>
          </a:endParaRPr>
        </a:p>
      </dsp:txBody>
      <dsp:txXfrm rot="5400000">
        <a:off x="2484865" y="700091"/>
        <a:ext cx="2310675" cy="2100278"/>
      </dsp:txXfrm>
    </dsp:sp>
    <dsp:sp modelId="{D0D69AF1-FAAD-4DF5-B426-BDDF515096D5}">
      <dsp:nvSpPr>
        <dsp:cNvPr id="0" name=""/>
        <dsp:cNvSpPr/>
      </dsp:nvSpPr>
      <dsp:spPr>
        <a:xfrm rot="16200000">
          <a:off x="4373948" y="594893"/>
          <a:ext cx="3500462" cy="231067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u="none" strike="noStrike" kern="1200" dirty="0" smtClean="0">
              <a:latin typeface="Georgia" pitchFamily="18" charset="0"/>
            </a:rPr>
            <a:t>Formations Transversales destinées aux métiers supports, de contrôle et de Management</a:t>
          </a:r>
          <a:endParaRPr lang="fr-FR" sz="1600" u="sng" kern="1200" dirty="0">
            <a:latin typeface="Georgia" pitchFamily="18" charset="0"/>
          </a:endParaRPr>
        </a:p>
      </dsp:txBody>
      <dsp:txXfrm rot="5400000">
        <a:off x="4968842" y="700091"/>
        <a:ext cx="2310675" cy="21002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9AA28-C0BD-4D25-A42D-6CB10F987892}">
      <dsp:nvSpPr>
        <dsp:cNvPr id="0" name=""/>
        <dsp:cNvSpPr/>
      </dsp:nvSpPr>
      <dsp:spPr>
        <a:xfrm rot="16200000">
          <a:off x="-651998" y="747534"/>
          <a:ext cx="4141694" cy="264662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u="none" kern="1200" dirty="0" smtClean="0">
              <a:latin typeface="Georgia" pitchFamily="18" charset="0"/>
            </a:rPr>
            <a:t>Tronc commun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u="none" kern="1200" dirty="0" smtClean="0">
              <a:latin typeface="Georgia" pitchFamily="18" charset="0"/>
            </a:rPr>
            <a:t>Les « savoirs 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u="none" kern="1200" dirty="0">
            <a:latin typeface="Georg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Georgia" pitchFamily="18" charset="0"/>
            </a:rPr>
            <a:t>Acquérir/renforcer les connaissances de base pour l’activité bancaire</a:t>
          </a:r>
          <a:endParaRPr lang="fr-FR" sz="1400" kern="1200" dirty="0">
            <a:latin typeface="Georg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>
            <a:latin typeface="Georg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>
            <a:latin typeface="Georg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Georgia" pitchFamily="18" charset="0"/>
            </a:rPr>
            <a:t>Approfondir sa compréhension de l’économie, du droit, des techniques et outils de gestion utilisables dans le métier bancaire</a:t>
          </a:r>
          <a:endParaRPr lang="fr-FR" sz="1400" kern="1200" dirty="0">
            <a:latin typeface="Georgia" pitchFamily="18" charset="0"/>
          </a:endParaRPr>
        </a:p>
      </dsp:txBody>
      <dsp:txXfrm rot="5400000">
        <a:off x="95537" y="828338"/>
        <a:ext cx="2646624" cy="2485016"/>
      </dsp:txXfrm>
    </dsp:sp>
    <dsp:sp modelId="{84928E03-6D08-462C-8AAF-62C9EDF8BE4D}">
      <dsp:nvSpPr>
        <dsp:cNvPr id="0" name=""/>
        <dsp:cNvSpPr/>
      </dsp:nvSpPr>
      <dsp:spPr>
        <a:xfrm rot="16200000">
          <a:off x="2214624" y="702079"/>
          <a:ext cx="4141694" cy="273753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u="none" kern="1200" dirty="0" smtClean="0">
              <a:latin typeface="Georgia" pitchFamily="18" charset="0"/>
            </a:rPr>
            <a:t>Spécialité Métier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u="none" kern="1200" dirty="0" smtClean="0">
              <a:latin typeface="Georgia" pitchFamily="18" charset="0"/>
            </a:rPr>
            <a:t>« Les savoir-faire »</a:t>
          </a:r>
          <a:endParaRPr lang="fr-FR" sz="1400" u="none" kern="1200" dirty="0">
            <a:latin typeface="Georg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Georgia" pitchFamily="18" charset="0"/>
            </a:rPr>
            <a:t>Acquérir ou renforcer les savoirs spécifiques du  métier : </a:t>
          </a:r>
          <a:endParaRPr lang="fr-FR" sz="1400" kern="1200" dirty="0">
            <a:latin typeface="Georg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Georgia" pitchFamily="18" charset="0"/>
            </a:rPr>
            <a:t> Commercial</a:t>
          </a:r>
          <a:endParaRPr lang="fr-FR" sz="1400" kern="1200" dirty="0">
            <a:latin typeface="Georg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>
            <a:latin typeface="Georg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Georgia" pitchFamily="18" charset="0"/>
            </a:rPr>
            <a:t> Traitement des     opérations bancaires</a:t>
          </a:r>
          <a:endParaRPr lang="fr-FR" sz="1400" kern="1200" dirty="0">
            <a:latin typeface="Georg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>
            <a:latin typeface="Georg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Georgia" pitchFamily="18" charset="0"/>
            </a:rPr>
            <a:t>Contrôle (vérification, risques, conformité etc.) </a:t>
          </a:r>
          <a:endParaRPr lang="fr-FR" sz="1400" kern="1200" dirty="0">
            <a:latin typeface="Georgia" pitchFamily="18" charset="0"/>
          </a:endParaRPr>
        </a:p>
      </dsp:txBody>
      <dsp:txXfrm rot="5400000">
        <a:off x="2916704" y="828338"/>
        <a:ext cx="2737535" cy="2485016"/>
      </dsp:txXfrm>
    </dsp:sp>
    <dsp:sp modelId="{8EBF3766-D342-43CB-88C5-23FDB4CCDBDF}">
      <dsp:nvSpPr>
        <dsp:cNvPr id="0" name=""/>
        <dsp:cNvSpPr/>
      </dsp:nvSpPr>
      <dsp:spPr>
        <a:xfrm rot="16200000">
          <a:off x="5029264" y="747534"/>
          <a:ext cx="4141694" cy="264662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u="none" kern="1200" dirty="0" smtClean="0">
              <a:latin typeface="Georgia" pitchFamily="18" charset="0"/>
            </a:rPr>
            <a:t>Légitimité universitaire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u="none" kern="1200" dirty="0" smtClean="0">
            <a:latin typeface="Georgia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u="none" kern="1200" dirty="0" smtClean="0">
            <a:latin typeface="Georgia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u="none" kern="1200" dirty="0" smtClean="0">
            <a:latin typeface="Georgia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u="none" kern="1200" dirty="0">
            <a:latin typeface="Georg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Georgia" pitchFamily="18" charset="0"/>
            </a:rPr>
            <a:t>Donner le caractère universitaire au diplôme</a:t>
          </a:r>
        </a:p>
      </dsp:txBody>
      <dsp:txXfrm rot="5400000">
        <a:off x="5776799" y="828338"/>
        <a:ext cx="2646624" cy="2485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0901912-7F66-4BA4-BB70-65384662636A}" type="datetimeFigureOut">
              <a:rPr lang="fr-FR" smtClean="0"/>
              <a:t>06/02/2015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6FBDFAE-0A7C-410A-912C-05F833E1D8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35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EDED63B-5D75-457C-9C37-0098240FD290}" type="datetimeFigureOut">
              <a:rPr lang="fr-FR" smtClean="0"/>
              <a:t>06/02/2015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C6A7B9E-58AC-4F55-9610-28121530CF52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866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6913" cy="3381375"/>
          </a:xfrm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fr-FR">
                <a:latin typeface="Calibri" pitchFamily="34"/>
              </a:rPr>
              <a:t>ariane.rehel@cnam.fr</a:t>
            </a:r>
            <a:r>
              <a:rPr lang="fr-FR"/>
              <a:t> </a:t>
            </a:r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901693" y="9517541"/>
            <a:ext cx="2984871" cy="502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6616" tIns="48308" rIns="96616" bIns="48308" anchor="b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FE5F37-5F2E-474C-8EE1-C8CFD91C616A}" type="slidenum">
              <a:rPr lang="fr-FR" sz="1300">
                <a:solidFill>
                  <a:srgbClr val="000000"/>
                </a:solidFill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fr-FR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5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A7B9E-58AC-4F55-9610-28121530CF5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93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A7B9E-58AC-4F55-9610-28121530CF5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488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3027-1EA5-491D-A2F3-5557B1897F55}" type="datetime1">
              <a:rPr lang="fr-FR" smtClean="0"/>
              <a:t>06/02/2015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B456-D6F9-4C07-A3E7-E1DE958EFFF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CF79-E787-4414-BF52-B4AA489CF0D9}" type="datetime1">
              <a:rPr lang="fr-FR" smtClean="0"/>
              <a:t>06/02/2015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B456-D6F9-4C07-A3E7-E1DE958EFFF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FD1C-5E96-4E05-A44E-01E5F07A608C}" type="datetime1">
              <a:rPr lang="fr-FR" smtClean="0"/>
              <a:t>06/02/2015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B456-D6F9-4C07-A3E7-E1DE958EFFF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45" descr="Bandeau_Ale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886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/>
          <p:nvPr userDrawn="1"/>
        </p:nvSpPr>
        <p:spPr>
          <a:xfrm>
            <a:off x="-107950" y="6165850"/>
            <a:ext cx="576263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26E6DCA2-91F8-4744-832D-11C19899AFA0}" type="slidenum"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pPr algn="ctr">
                <a:defRPr/>
              </a:pPr>
              <a:t>‹#›</a:t>
            </a:fld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45" descr="Bandeau_Ale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886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/>
          <p:nvPr userDrawn="1"/>
        </p:nvSpPr>
        <p:spPr>
          <a:xfrm>
            <a:off x="-107950" y="6165850"/>
            <a:ext cx="576263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26E6DCA2-91F8-4744-832D-11C19899AFA0}" type="slidenum"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pPr algn="ctr">
                <a:defRPr/>
              </a:pPr>
              <a:t>‹#›</a:t>
            </a:fld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45" descr="Bandeau_Alex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886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/>
          <p:nvPr userDrawn="1"/>
        </p:nvSpPr>
        <p:spPr>
          <a:xfrm>
            <a:off x="-107950" y="6165850"/>
            <a:ext cx="576263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26E6DCA2-91F8-4744-832D-11C19899AFA0}" type="slidenum"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pPr algn="ctr">
                <a:defRPr/>
              </a:pPr>
              <a:t>‹#›</a:t>
            </a:fld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11F2-E106-4BDC-9865-D283DC104CD4}" type="datetime1">
              <a:rPr lang="fr-FR" smtClean="0"/>
              <a:t>06/02/2015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B456-D6F9-4C07-A3E7-E1DE958EFFF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AF46-3A07-4286-B384-F648755B42F5}" type="datetime1">
              <a:rPr lang="fr-FR" smtClean="0"/>
              <a:t>06/02/2015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B456-D6F9-4C07-A3E7-E1DE958EFFF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4D41-3252-4BBE-85D2-D67A497EB376}" type="datetime1">
              <a:rPr lang="fr-FR" smtClean="0"/>
              <a:t>06/02/2015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B456-D6F9-4C07-A3E7-E1DE958EFFF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5996-49B6-4AA1-8CF9-BD4C3C63DE97}" type="datetime1">
              <a:rPr lang="fr-FR" smtClean="0"/>
              <a:t>06/02/2015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B456-D6F9-4C07-A3E7-E1DE958EFFF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DE5B-E5C4-4580-AF61-3ECDD714C685}" type="datetime1">
              <a:rPr lang="fr-FR" smtClean="0"/>
              <a:t>06/02/2015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B456-D6F9-4C07-A3E7-E1DE958EFFF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B172-69F2-4D75-81E2-92946DFCC6A9}" type="datetime1">
              <a:rPr lang="fr-FR" smtClean="0"/>
              <a:t>06/02/2015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B456-D6F9-4C07-A3E7-E1DE958EFFF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EA58-FBFD-4C0E-8249-711FCE629E9F}" type="datetime1">
              <a:rPr lang="fr-FR" smtClean="0"/>
              <a:t>06/02/2015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B456-D6F9-4C07-A3E7-E1DE958EFFF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DB81-B985-4CE6-B779-60FA831E340F}" type="datetime1">
              <a:rPr lang="fr-FR" smtClean="0"/>
              <a:t>06/02/2015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B456-D6F9-4C07-A3E7-E1DE958EFFF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523C2-5DBD-4C63-902E-111E68DC22DB}" type="datetime1">
              <a:rPr lang="fr-FR" smtClean="0"/>
              <a:t>06/02/2015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5B456-D6F9-4C07-A3E7-E1DE958EFFFB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jpg"/><Relationship Id="rId18" Type="http://schemas.openxmlformats.org/officeDocument/2006/relationships/image" Target="../media/image1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jpg"/><Relationship Id="rId12" Type="http://schemas.openxmlformats.org/officeDocument/2006/relationships/image" Target="../media/image5.jpg"/><Relationship Id="rId1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6" Type="http://schemas.openxmlformats.org/officeDocument/2006/relationships/image" Target="../media/image11.png"/><Relationship Id="rId20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11" Type="http://schemas.openxmlformats.org/officeDocument/2006/relationships/image" Target="../media/image4.jpg"/><Relationship Id="rId5" Type="http://schemas.openxmlformats.org/officeDocument/2006/relationships/diagramColors" Target="../diagrams/colors6.xml"/><Relationship Id="rId15" Type="http://schemas.openxmlformats.org/officeDocument/2006/relationships/image" Target="../media/image10.png"/><Relationship Id="rId10" Type="http://schemas.openxmlformats.org/officeDocument/2006/relationships/image" Target="../media/image3.jpg"/><Relationship Id="rId19" Type="http://schemas.openxmlformats.org/officeDocument/2006/relationships/image" Target="../media/image14.jp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.jpg"/><Relationship Id="rId1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jpg"/><Relationship Id="rId18" Type="http://schemas.openxmlformats.org/officeDocument/2006/relationships/image" Target="../media/image1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8.jpg"/><Relationship Id="rId12" Type="http://schemas.openxmlformats.org/officeDocument/2006/relationships/image" Target="../media/image5.jpg"/><Relationship Id="rId1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6" Type="http://schemas.openxmlformats.org/officeDocument/2006/relationships/image" Target="../media/image11.png"/><Relationship Id="rId20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11" Type="http://schemas.openxmlformats.org/officeDocument/2006/relationships/image" Target="../media/image4.jpg"/><Relationship Id="rId5" Type="http://schemas.openxmlformats.org/officeDocument/2006/relationships/diagramColors" Target="../diagrams/colors7.xml"/><Relationship Id="rId15" Type="http://schemas.openxmlformats.org/officeDocument/2006/relationships/image" Target="../media/image10.png"/><Relationship Id="rId10" Type="http://schemas.openxmlformats.org/officeDocument/2006/relationships/image" Target="../media/image3.jpg"/><Relationship Id="rId19" Type="http://schemas.openxmlformats.org/officeDocument/2006/relationships/image" Target="../media/image14.jp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.jpg"/><Relationship Id="rId1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5.jpg"/><Relationship Id="rId12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11.png"/><Relationship Id="rId5" Type="http://schemas.openxmlformats.org/officeDocument/2006/relationships/image" Target="../media/image3.jp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4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3.jp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.jpg"/><Relationship Id="rId5" Type="http://schemas.openxmlformats.org/officeDocument/2006/relationships/image" Target="../media/image12.png"/><Relationship Id="rId15" Type="http://schemas.openxmlformats.org/officeDocument/2006/relationships/image" Target="../media/image6.jp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jpg"/><Relationship Id="rId1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8.jpg"/><Relationship Id="rId1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1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6" Type="http://schemas.openxmlformats.org/officeDocument/2006/relationships/image" Target="../media/image11.png"/><Relationship Id="rId20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6.jp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0.png"/><Relationship Id="rId10" Type="http://schemas.openxmlformats.org/officeDocument/2006/relationships/image" Target="../media/image5.jpg"/><Relationship Id="rId19" Type="http://schemas.openxmlformats.org/officeDocument/2006/relationships/image" Target="../media/image14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5.jpg"/><Relationship Id="rId18" Type="http://schemas.openxmlformats.org/officeDocument/2006/relationships/image" Target="../media/image12.png"/><Relationship Id="rId3" Type="http://schemas.openxmlformats.org/officeDocument/2006/relationships/diagramData" Target="../diagrams/data2.xml"/><Relationship Id="rId21" Type="http://schemas.openxmlformats.org/officeDocument/2006/relationships/image" Target="../media/image15.jpg"/><Relationship Id="rId7" Type="http://schemas.microsoft.com/office/2007/relationships/diagramDrawing" Target="../diagrams/drawing2.xml"/><Relationship Id="rId12" Type="http://schemas.openxmlformats.org/officeDocument/2006/relationships/image" Target="../media/image4.jp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20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.jp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7.jpg"/><Relationship Id="rId10" Type="http://schemas.openxmlformats.org/officeDocument/2006/relationships/image" Target="../media/image2.jpg"/><Relationship Id="rId19" Type="http://schemas.openxmlformats.org/officeDocument/2006/relationships/image" Target="../media/image1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Relationship Id="rId1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5.jpg"/><Relationship Id="rId18" Type="http://schemas.openxmlformats.org/officeDocument/2006/relationships/image" Target="../media/image12.png"/><Relationship Id="rId3" Type="http://schemas.openxmlformats.org/officeDocument/2006/relationships/diagramData" Target="../diagrams/data3.xml"/><Relationship Id="rId21" Type="http://schemas.openxmlformats.org/officeDocument/2006/relationships/image" Target="../media/image15.jpg"/><Relationship Id="rId7" Type="http://schemas.microsoft.com/office/2007/relationships/diagramDrawing" Target="../diagrams/drawing3.xml"/><Relationship Id="rId12" Type="http://schemas.openxmlformats.org/officeDocument/2006/relationships/image" Target="../media/image4.jp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20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.jp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7.jpg"/><Relationship Id="rId10" Type="http://schemas.openxmlformats.org/officeDocument/2006/relationships/image" Target="../media/image2.jpg"/><Relationship Id="rId19" Type="http://schemas.openxmlformats.org/officeDocument/2006/relationships/image" Target="../media/image1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9.png"/><Relationship Id="rId1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5.jpg"/><Relationship Id="rId12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11.png"/><Relationship Id="rId5" Type="http://schemas.openxmlformats.org/officeDocument/2006/relationships/image" Target="../media/image3.jpg"/><Relationship Id="rId15" Type="http://schemas.openxmlformats.org/officeDocument/2006/relationships/image" Target="../media/image15.jpg"/><Relationship Id="rId10" Type="http://schemas.openxmlformats.org/officeDocument/2006/relationships/image" Target="../media/image10.pn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jpg"/><Relationship Id="rId18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g"/><Relationship Id="rId12" Type="http://schemas.openxmlformats.org/officeDocument/2006/relationships/image" Target="../media/image5.jpg"/><Relationship Id="rId1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6" Type="http://schemas.openxmlformats.org/officeDocument/2006/relationships/image" Target="../media/image11.png"/><Relationship Id="rId20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openxmlformats.org/officeDocument/2006/relationships/image" Target="../media/image4.jpg"/><Relationship Id="rId5" Type="http://schemas.openxmlformats.org/officeDocument/2006/relationships/diagramColors" Target="../diagrams/colors4.xml"/><Relationship Id="rId15" Type="http://schemas.openxmlformats.org/officeDocument/2006/relationships/image" Target="../media/image10.png"/><Relationship Id="rId10" Type="http://schemas.openxmlformats.org/officeDocument/2006/relationships/image" Target="../media/image3.jpg"/><Relationship Id="rId19" Type="http://schemas.openxmlformats.org/officeDocument/2006/relationships/image" Target="../media/image14.jp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.jpg"/><Relationship Id="rId1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jpg"/><Relationship Id="rId18" Type="http://schemas.openxmlformats.org/officeDocument/2006/relationships/image" Target="../media/image1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jpg"/><Relationship Id="rId12" Type="http://schemas.openxmlformats.org/officeDocument/2006/relationships/image" Target="../media/image5.jpg"/><Relationship Id="rId1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6" Type="http://schemas.openxmlformats.org/officeDocument/2006/relationships/image" Target="../media/image11.png"/><Relationship Id="rId20" Type="http://schemas.openxmlformats.org/officeDocument/2006/relationships/image" Target="../media/image15.jpg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11" Type="http://schemas.openxmlformats.org/officeDocument/2006/relationships/image" Target="../media/image4.jpg"/><Relationship Id="rId5" Type="http://schemas.openxmlformats.org/officeDocument/2006/relationships/diagramColors" Target="../diagrams/colors5.xml"/><Relationship Id="rId15" Type="http://schemas.openxmlformats.org/officeDocument/2006/relationships/image" Target="../media/image10.png"/><Relationship Id="rId10" Type="http://schemas.openxmlformats.org/officeDocument/2006/relationships/image" Target="../media/image3.jpg"/><Relationship Id="rId19" Type="http://schemas.openxmlformats.org/officeDocument/2006/relationships/image" Target="../media/image14.jp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.jpg"/><Relationship Id="rId1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25571" y="6342781"/>
            <a:ext cx="2133600" cy="365125"/>
          </a:xfrm>
        </p:spPr>
        <p:txBody>
          <a:bodyPr/>
          <a:lstStyle/>
          <a:p>
            <a:fld id="{1EB5B456-D6F9-4C07-A3E7-E1DE958EFFFB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187624" y="4293096"/>
            <a:ext cx="6336704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 </a:t>
            </a:r>
            <a:r>
              <a:rPr lang="fr-FR" dirty="0" smtClean="0">
                <a:latin typeface="Georgia" pitchFamily="18" charset="0"/>
              </a:rPr>
              <a:t>Contribution de:</a:t>
            </a:r>
            <a:br>
              <a:rPr lang="fr-FR" dirty="0" smtClean="0">
                <a:latin typeface="Georgia" pitchFamily="18" charset="0"/>
              </a:rPr>
            </a:br>
            <a:endParaRPr lang="fr-FR" dirty="0" smtClean="0">
              <a:latin typeface="Georgia" pitchFamily="18" charset="0"/>
            </a:endParaRPr>
          </a:p>
          <a:p>
            <a:pPr algn="ctr"/>
            <a:r>
              <a:rPr lang="fr-FR" dirty="0" smtClean="0">
                <a:latin typeface="Georgia" pitchFamily="18" charset="0"/>
              </a:rPr>
              <a:t>Richard </a:t>
            </a:r>
            <a:r>
              <a:rPr lang="fr-FR" b="1" dirty="0" smtClean="0">
                <a:latin typeface="Georgia" pitchFamily="18" charset="0"/>
              </a:rPr>
              <a:t>BOUCKAT BOU NZIENGUI</a:t>
            </a:r>
            <a:r>
              <a:rPr lang="fr-FR" b="1" dirty="0">
                <a:latin typeface="Georgia" pitchFamily="18" charset="0"/>
              </a:rPr>
              <a:t/>
            </a:r>
            <a:br>
              <a:rPr lang="fr-FR" b="1" dirty="0">
                <a:latin typeface="Georgia" pitchFamily="18" charset="0"/>
              </a:rPr>
            </a:br>
            <a:endParaRPr lang="fr-FR" b="1" dirty="0" smtClean="0">
              <a:latin typeface="Georgia" pitchFamily="18" charset="0"/>
            </a:endParaRPr>
          </a:p>
          <a:p>
            <a:pPr algn="ctr"/>
            <a:r>
              <a:rPr lang="fr-FR" dirty="0" smtClean="0">
                <a:latin typeface="Georgia" pitchFamily="18" charset="0"/>
              </a:rPr>
              <a:t>Cadre RH et Formation , </a:t>
            </a:r>
            <a:br>
              <a:rPr lang="fr-FR" dirty="0" smtClean="0">
                <a:latin typeface="Georgia" pitchFamily="18" charset="0"/>
              </a:rPr>
            </a:br>
            <a:r>
              <a:rPr lang="fr-FR" dirty="0" smtClean="0">
                <a:latin typeface="Georgia" pitchFamily="18" charset="0"/>
              </a:rPr>
              <a:t>secteur bancaire GAB</a:t>
            </a:r>
            <a:r>
              <a:rPr lang="fr-FR" dirty="0" smtClean="0"/>
              <a:t>ON</a:t>
            </a:r>
            <a:endParaRPr lang="fr-FR" dirty="0"/>
          </a:p>
        </p:txBody>
      </p:sp>
      <p:grpSp>
        <p:nvGrpSpPr>
          <p:cNvPr id="7" name="Group 5003"/>
          <p:cNvGrpSpPr/>
          <p:nvPr/>
        </p:nvGrpSpPr>
        <p:grpSpPr>
          <a:xfrm>
            <a:off x="8018040" y="6165304"/>
            <a:ext cx="1018456" cy="648072"/>
            <a:chOff x="9904094" y="5883277"/>
            <a:chExt cx="2117723" cy="940432"/>
          </a:xfrm>
        </p:grpSpPr>
        <p:pic>
          <p:nvPicPr>
            <p:cNvPr id="8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Espace réservé du numéro de diapositive 3"/>
          <p:cNvSpPr txBox="1">
            <a:spLocks/>
          </p:cNvSpPr>
          <p:nvPr/>
        </p:nvSpPr>
        <p:spPr>
          <a:xfrm>
            <a:off x="6525571" y="634278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B5B456-D6F9-4C07-A3E7-E1DE958EFFFB}" type="slidenum">
              <a:rPr lang="fr-FR" smtClean="0"/>
              <a:pPr/>
              <a:t>1</a:t>
            </a:fld>
            <a:endParaRPr lang="fr-FR" dirty="0"/>
          </a:p>
        </p:txBody>
      </p:sp>
      <p:grpSp>
        <p:nvGrpSpPr>
          <p:cNvPr id="15" name="Group 4955"/>
          <p:cNvGrpSpPr/>
          <p:nvPr/>
        </p:nvGrpSpPr>
        <p:grpSpPr>
          <a:xfrm>
            <a:off x="6948512" y="6309320"/>
            <a:ext cx="1007864" cy="477479"/>
            <a:chOff x="7848615" y="5883277"/>
            <a:chExt cx="1895459" cy="898919"/>
          </a:xfrm>
        </p:grpSpPr>
        <p:pic>
          <p:nvPicPr>
            <p:cNvPr id="16" name="Picture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67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ZoneTexte 17"/>
          <p:cNvSpPr txBox="1"/>
          <p:nvPr/>
        </p:nvSpPr>
        <p:spPr>
          <a:xfrm>
            <a:off x="1187624" y="404664"/>
            <a:ext cx="4464496" cy="1292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alpha val="36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4 </a:t>
            </a:r>
            <a:r>
              <a:rPr lang="fr-FR" sz="2600" b="1" kern="0" dirty="0" err="1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ème</a:t>
            </a: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Forum mondial du CMA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4th CMA world Forum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Session </a:t>
            </a:r>
            <a:r>
              <a:rPr lang="fr-FR" sz="2600" b="1" kern="0" dirty="0">
                <a:solidFill>
                  <a:srgbClr val="62AF85"/>
                </a:solidFill>
                <a:ea typeface="Calibri" pitchFamily="34"/>
                <a:cs typeface="Calibri" pitchFamily="34"/>
              </a:rPr>
              <a:t>internationale N°3 </a:t>
            </a:r>
          </a:p>
        </p:txBody>
      </p:sp>
      <p:grpSp>
        <p:nvGrpSpPr>
          <p:cNvPr id="19" name="Group 4953"/>
          <p:cNvGrpSpPr/>
          <p:nvPr/>
        </p:nvGrpSpPr>
        <p:grpSpPr>
          <a:xfrm>
            <a:off x="6948119" y="280852"/>
            <a:ext cx="1817275" cy="1720916"/>
            <a:chOff x="8753249" y="409001"/>
            <a:chExt cx="2844560" cy="2364300"/>
          </a:xfrm>
        </p:grpSpPr>
        <p:pic>
          <p:nvPicPr>
            <p:cNvPr id="20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ZoneTexte 27"/>
          <p:cNvSpPr txBox="1"/>
          <p:nvPr/>
        </p:nvSpPr>
        <p:spPr>
          <a:xfrm>
            <a:off x="1059574" y="2215168"/>
            <a:ext cx="60447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Georgia" pitchFamily="18" charset="0"/>
              </a:rPr>
              <a:t>LA QUESTION DE LA FORMATION</a:t>
            </a:r>
            <a:br>
              <a:rPr lang="fr-FR" sz="2000" b="1" dirty="0" smtClean="0">
                <a:solidFill>
                  <a:srgbClr val="0070C0"/>
                </a:solidFill>
                <a:latin typeface="Georgia" pitchFamily="18" charset="0"/>
              </a:rPr>
            </a:br>
            <a:endParaRPr lang="fr-FR" sz="20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Georgia" pitchFamily="18" charset="0"/>
              </a:rPr>
              <a:t> TOUT AU LONG DE LA VIE</a:t>
            </a:r>
            <a:br>
              <a:rPr lang="fr-FR" sz="2000" b="1" dirty="0" smtClean="0">
                <a:solidFill>
                  <a:srgbClr val="0070C0"/>
                </a:solidFill>
                <a:latin typeface="Georgia" pitchFamily="18" charset="0"/>
              </a:rPr>
            </a:br>
            <a:endParaRPr lang="fr-FR" sz="20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algn="ctr"/>
            <a:r>
              <a:rPr lang="fr-FR" b="1" dirty="0" smtClean="0">
                <a:solidFill>
                  <a:srgbClr val="0070C0"/>
                </a:solidFill>
                <a:latin typeface="Georgia" pitchFamily="18" charset="0"/>
              </a:rPr>
              <a:t>UNE EXPERIENCE  </a:t>
            </a:r>
            <a:r>
              <a:rPr lang="fr-FR" b="1" smtClean="0">
                <a:solidFill>
                  <a:srgbClr val="0070C0"/>
                </a:solidFill>
                <a:latin typeface="Georgia" pitchFamily="18" charset="0"/>
              </a:rPr>
              <a:t>AFRICAINE </a:t>
            </a:r>
            <a:r>
              <a:rPr lang="fr-FR" b="1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endParaRPr lang="fr-FR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1251917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fr-FR" sz="1400" b="1" dirty="0" smtClean="0">
              <a:solidFill>
                <a:schemeClr val="accent1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romanUcPeriod"/>
            </a:pPr>
            <a:endParaRPr lang="fr-FR" sz="1400" b="1" dirty="0">
              <a:solidFill>
                <a:schemeClr val="accent1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romanUcPeriod"/>
            </a:pPr>
            <a:endParaRPr lang="fr-FR" sz="1400" b="1" dirty="0" smtClean="0">
              <a:solidFill>
                <a:schemeClr val="accent1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>
              <a:buAutoNum type="romanUcPeriod"/>
            </a:pPr>
            <a:endParaRPr lang="fr-FR" sz="1400" b="1" dirty="0" smtClean="0">
              <a:solidFill>
                <a:schemeClr val="accent1"/>
              </a:solidFill>
              <a:latin typeface="Georgia" pitchFamily="18" charset="0"/>
              <a:cs typeface="Times New Roman" pitchFamily="18" charset="0"/>
            </a:endParaRPr>
          </a:p>
          <a:p>
            <a:endParaRPr lang="fr-FR" sz="1400" dirty="0" smtClean="0">
              <a:latin typeface="Georgia" pitchFamily="18" charset="0"/>
            </a:endParaRPr>
          </a:p>
          <a:p>
            <a:endParaRPr lang="fr-FR" sz="1400" dirty="0">
              <a:latin typeface="Georgia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43608" y="4119463"/>
            <a:ext cx="151216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Parcours </a:t>
            </a:r>
            <a:r>
              <a:rPr lang="fr-FR" sz="1050" b="1" dirty="0" smtClean="0">
                <a:solidFill>
                  <a:schemeClr val="bg1"/>
                </a:solidFill>
              </a:rPr>
              <a:t>sur</a:t>
            </a:r>
            <a:r>
              <a:rPr lang="fr-FR" sz="1200" b="1" dirty="0" smtClean="0">
                <a:solidFill>
                  <a:schemeClr val="bg1"/>
                </a:solidFill>
              </a:rPr>
              <a:t> les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3 ans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 bwMode="auto">
          <a:xfrm>
            <a:off x="1619672" y="116193"/>
            <a:ext cx="774380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8350">
              <a:spcBef>
                <a:spcPts val="0"/>
              </a:spcBef>
            </a:pPr>
            <a:r>
              <a:rPr lang="fr-FR" b="1" dirty="0" smtClean="0">
                <a:solidFill>
                  <a:srgbClr val="013E75"/>
                </a:solidFill>
                <a:latin typeface="Georgia" pitchFamily="18" charset="0"/>
              </a:rPr>
              <a:t> </a:t>
            </a:r>
            <a:r>
              <a:rPr lang="fr-FR" b="1" dirty="0">
                <a:solidFill>
                  <a:srgbClr val="0070C0"/>
                </a:solidFill>
                <a:latin typeface="Georgia" pitchFamily="18" charset="0"/>
              </a:rPr>
              <a:t>BGFI BUSINESS </a:t>
            </a:r>
            <a:r>
              <a:rPr lang="fr-FR" b="1" dirty="0" smtClean="0">
                <a:solidFill>
                  <a:srgbClr val="0070C0"/>
                </a:solidFill>
                <a:latin typeface="Georgia" pitchFamily="18" charset="0"/>
              </a:rPr>
              <a:t>SCHOOL : Organisation </a:t>
            </a:r>
            <a:endParaRPr lang="fr-FR" sz="2000" b="1" dirty="0">
              <a:solidFill>
                <a:srgbClr val="013E75"/>
              </a:solidFill>
              <a:latin typeface="Georgia" pitchFamily="18" charset="0"/>
            </a:endParaRPr>
          </a:p>
        </p:txBody>
      </p:sp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1841676409"/>
              </p:ext>
            </p:extLst>
          </p:nvPr>
        </p:nvGraphicFramePr>
        <p:xfrm>
          <a:off x="357158" y="2143116"/>
          <a:ext cx="8429684" cy="414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217225" y="774863"/>
            <a:ext cx="7163087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Georgia" pitchFamily="18" charset="0"/>
              </a:rPr>
              <a:t>Cycle  </a:t>
            </a:r>
            <a:r>
              <a:rPr lang="fr-FR" sz="1400" b="1" dirty="0" err="1" smtClean="0">
                <a:solidFill>
                  <a:srgbClr val="0070C0"/>
                </a:solidFill>
                <a:latin typeface="Georgia" pitchFamily="18" charset="0"/>
              </a:rPr>
              <a:t>Executive</a:t>
            </a:r>
            <a:r>
              <a:rPr lang="fr-FR" sz="1400" b="1" dirty="0" smtClean="0">
                <a:solidFill>
                  <a:srgbClr val="0070C0"/>
                </a:solidFill>
                <a:latin typeface="Georgia" pitchFamily="18" charset="0"/>
              </a:rPr>
              <a:t>  Banking  Courses (EBC)   :</a:t>
            </a:r>
          </a:p>
          <a:p>
            <a:r>
              <a:rPr lang="fr-FR" sz="14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fr-FR" sz="1200" dirty="0" smtClean="0">
                <a:solidFill>
                  <a:srgbClr val="0070C0"/>
                </a:solidFill>
                <a:latin typeface="Georgia" pitchFamily="18" charset="0"/>
              </a:rPr>
              <a:t>Formation continue du secteur </a:t>
            </a:r>
            <a:r>
              <a:rPr lang="fr-FR" sz="1100" dirty="0" smtClean="0">
                <a:solidFill>
                  <a:srgbClr val="0070C0"/>
                </a:solidFill>
                <a:latin typeface="Georgia" pitchFamily="18" charset="0"/>
              </a:rPr>
              <a:t>BANQUE ET FINANCE</a:t>
            </a:r>
          </a:p>
          <a:p>
            <a:r>
              <a:rPr lang="fr-FR" sz="1400" dirty="0" smtClean="0">
                <a:solidFill>
                  <a:schemeClr val="tx1"/>
                </a:solidFill>
                <a:latin typeface="Georgia" pitchFamily="18" charset="0"/>
              </a:rPr>
              <a:t>Objectif :    former des étudiants et professionnels au métier bancaire et financier et </a:t>
            </a:r>
            <a:br>
              <a:rPr lang="fr-FR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fr-FR" sz="1400" dirty="0" smtClean="0">
                <a:solidFill>
                  <a:schemeClr val="tx1"/>
                </a:solidFill>
                <a:latin typeface="Georgia" pitchFamily="18" charset="0"/>
              </a:rPr>
              <a:t>                     les rendre immédiatement opérationnels dès leur sortie</a:t>
            </a:r>
            <a:endParaRPr lang="fr-FR" sz="1400" dirty="0">
              <a:solidFill>
                <a:schemeClr val="tx1"/>
              </a:solidFill>
              <a:latin typeface="Georgia" pitchFamily="18" charset="0"/>
            </a:endParaRPr>
          </a:p>
        </p:txBody>
      </p:sp>
      <p:grpSp>
        <p:nvGrpSpPr>
          <p:cNvPr id="7" name="Group 4955"/>
          <p:cNvGrpSpPr/>
          <p:nvPr/>
        </p:nvGrpSpPr>
        <p:grpSpPr>
          <a:xfrm>
            <a:off x="7668344" y="6286521"/>
            <a:ext cx="613302" cy="434955"/>
            <a:chOff x="7848615" y="5883277"/>
            <a:chExt cx="1895459" cy="898919"/>
          </a:xfrm>
        </p:grpSpPr>
        <p:pic>
          <p:nvPicPr>
            <p:cNvPr id="8" name="Picture 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67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 5003"/>
          <p:cNvGrpSpPr/>
          <p:nvPr/>
        </p:nvGrpSpPr>
        <p:grpSpPr>
          <a:xfrm>
            <a:off x="8316416" y="6286520"/>
            <a:ext cx="720080" cy="434955"/>
            <a:chOff x="9904094" y="5883277"/>
            <a:chExt cx="2117723" cy="940432"/>
          </a:xfrm>
        </p:grpSpPr>
        <p:pic>
          <p:nvPicPr>
            <p:cNvPr id="11" name="Pictur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3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3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Group 4953"/>
          <p:cNvGrpSpPr/>
          <p:nvPr/>
        </p:nvGrpSpPr>
        <p:grpSpPr>
          <a:xfrm>
            <a:off x="7492371" y="-1164"/>
            <a:ext cx="1648090" cy="1519168"/>
            <a:chOff x="8753249" y="409001"/>
            <a:chExt cx="2844560" cy="2364300"/>
          </a:xfrm>
        </p:grpSpPr>
        <p:pic>
          <p:nvPicPr>
            <p:cNvPr id="22" name="Picture 674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674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674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674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5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6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2362370809"/>
              </p:ext>
            </p:extLst>
          </p:nvPr>
        </p:nvGraphicFramePr>
        <p:xfrm>
          <a:off x="642910" y="3000372"/>
          <a:ext cx="7385474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306060" y="962552"/>
            <a:ext cx="7186311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4C94"/>
                </a:solidFill>
                <a:latin typeface="Georgia" pitchFamily="18" charset="0"/>
              </a:rPr>
              <a:t>Cycle Global Master Management (GMM): </a:t>
            </a:r>
            <a:r>
              <a:rPr lang="fr-FR" sz="1600" dirty="0" smtClean="0">
                <a:solidFill>
                  <a:srgbClr val="0070C0"/>
                </a:solidFill>
                <a:latin typeface="Georgia" pitchFamily="18" charset="0"/>
              </a:rPr>
              <a:t>Formation initiale</a:t>
            </a:r>
            <a:br>
              <a:rPr lang="fr-FR" sz="1600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fr-FR" sz="160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endParaRPr lang="fr-FR" sz="1600" u="sng" dirty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fr-FR" sz="1600" dirty="0" smtClean="0">
                <a:latin typeface="Georgia" pitchFamily="18" charset="0"/>
              </a:rPr>
              <a:t>Objectif : former des gestionnaires de très haut niveau possédant en outre une excellence connaissance des langues étrangères pour aborder le monde des affaires internationales. </a:t>
            </a:r>
            <a:endParaRPr lang="fr-FR" sz="1600" dirty="0">
              <a:latin typeface="Georgia" pitchFamily="18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 bwMode="auto">
          <a:xfrm>
            <a:off x="1403648" y="261234"/>
            <a:ext cx="8172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8350">
              <a:spcBef>
                <a:spcPts val="0"/>
              </a:spcBef>
            </a:pPr>
            <a:r>
              <a:rPr lang="fr-FR" b="1" dirty="0">
                <a:solidFill>
                  <a:srgbClr val="0070C0"/>
                </a:solidFill>
                <a:latin typeface="Georgia" pitchFamily="18" charset="0"/>
              </a:rPr>
              <a:t>BGFI BUSINESS SCHOOL : organisation</a:t>
            </a:r>
            <a:endParaRPr lang="fr-FR" sz="2000" b="1" dirty="0">
              <a:solidFill>
                <a:srgbClr val="013E75"/>
              </a:solidFill>
              <a:latin typeface="Georgi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472" y="228599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SzPct val="90000"/>
              <a:tabLst>
                <a:tab pos="6642100" algn="l"/>
              </a:tabLst>
              <a:defRPr/>
            </a:pPr>
            <a:endParaRPr lang="fr-FR" dirty="0" smtClean="0">
              <a:solidFill>
                <a:srgbClr val="004C94"/>
              </a:solidFill>
              <a:latin typeface="Georgia" pitchFamily="18" charset="0"/>
            </a:endParaRPr>
          </a:p>
          <a:p>
            <a:pPr marL="171450" indent="-171450" algn="just">
              <a:buSzPct val="90000"/>
              <a:tabLst>
                <a:tab pos="6642100" algn="l"/>
              </a:tabLst>
              <a:defRPr/>
            </a:pPr>
            <a:r>
              <a:rPr lang="fr-FR" dirty="0" smtClean="0">
                <a:solidFill>
                  <a:srgbClr val="004C94"/>
                </a:solidFill>
                <a:latin typeface="Georgia" pitchFamily="18" charset="0"/>
              </a:rPr>
              <a:t>Le Cycle GMM s’articule autour de 4 phases sur trois années de formation</a:t>
            </a:r>
          </a:p>
        </p:txBody>
      </p:sp>
      <p:grpSp>
        <p:nvGrpSpPr>
          <p:cNvPr id="6" name="Group 4955"/>
          <p:cNvGrpSpPr/>
          <p:nvPr/>
        </p:nvGrpSpPr>
        <p:grpSpPr>
          <a:xfrm>
            <a:off x="7596336" y="6286520"/>
            <a:ext cx="613302" cy="434955"/>
            <a:chOff x="7848615" y="5883277"/>
            <a:chExt cx="1895459" cy="898919"/>
          </a:xfrm>
        </p:grpSpPr>
        <p:pic>
          <p:nvPicPr>
            <p:cNvPr id="7" name="Picture 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67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5003"/>
          <p:cNvGrpSpPr/>
          <p:nvPr/>
        </p:nvGrpSpPr>
        <p:grpSpPr>
          <a:xfrm>
            <a:off x="8316416" y="6286520"/>
            <a:ext cx="720080" cy="434955"/>
            <a:chOff x="9904094" y="5883277"/>
            <a:chExt cx="2117723" cy="940432"/>
          </a:xfrm>
        </p:grpSpPr>
        <p:pic>
          <p:nvPicPr>
            <p:cNvPr id="10" name="Pictur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3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3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oup 4953"/>
          <p:cNvGrpSpPr/>
          <p:nvPr/>
        </p:nvGrpSpPr>
        <p:grpSpPr>
          <a:xfrm>
            <a:off x="7492371" y="-1164"/>
            <a:ext cx="1648090" cy="1452921"/>
            <a:chOff x="8753249" y="409001"/>
            <a:chExt cx="2844560" cy="2364300"/>
          </a:xfrm>
        </p:grpSpPr>
        <p:pic>
          <p:nvPicPr>
            <p:cNvPr id="21" name="Picture 674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674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674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674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5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6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208" y="1841939"/>
            <a:ext cx="8229600" cy="40014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B456-D6F9-4C07-A3E7-E1DE958EFFFB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401018"/>
            <a:ext cx="6651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Georgia" pitchFamily="18" charset="0"/>
              </a:rPr>
              <a:t>PERSPECTIVES 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  <a:latin typeface="Georgia" pitchFamily="18" charset="0"/>
              </a:rPr>
              <a:t>POUR LE DEVELOPPEMENT DES ATLV EN </a:t>
            </a:r>
            <a:r>
              <a:rPr lang="fr-FR" b="1" dirty="0">
                <a:solidFill>
                  <a:srgbClr val="0070C0"/>
                </a:solidFill>
                <a:latin typeface="Georgia" pitchFamily="18" charset="0"/>
              </a:rPr>
              <a:t>AFRIQUE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64742" y="1281428"/>
            <a:ext cx="7200800" cy="9466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70C0"/>
                </a:solidFill>
                <a:latin typeface="Georgia" panose="02040502050405020303" pitchFamily="18" charset="0"/>
              </a:rPr>
              <a:t>La question des apprentissages tout au long de la vie est encore marginale sur le continent africain ……….. et n’est pas prioritaire </a:t>
            </a:r>
            <a:endParaRPr lang="fr-FR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59721" y="2420888"/>
            <a:ext cx="7200800" cy="14805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70C0"/>
                </a:solidFill>
              </a:rPr>
              <a:t>Du fait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Des déficits de formation initiale à combler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De l’extrême jeunesse de la population en recherche d’emploi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Du déficit général d’emplois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Des impératifs économiques et de rentabilité des secteurs public et privé</a:t>
            </a:r>
            <a:endParaRPr lang="fr-FR" sz="16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945215" y="4075617"/>
            <a:ext cx="7371201" cy="2017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Pistes   de solutions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Développer  les échanges Nord/Sud sur ces sujets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Interpeller, impliquer les Pouvoirs Publics  sur ces aspects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Renforcer les partenariats Public/Privé pour les financements de la FPC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Promouvoir la formation par les apprentissages </a:t>
            </a:r>
            <a:r>
              <a:rPr lang="fr-FR" dirty="0"/>
              <a:t>M</a:t>
            </a:r>
            <a:r>
              <a:rPr lang="fr-FR" dirty="0" smtClean="0"/>
              <a:t>étiers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grpSp>
        <p:nvGrpSpPr>
          <p:cNvPr id="10" name="Group 4955"/>
          <p:cNvGrpSpPr/>
          <p:nvPr/>
        </p:nvGrpSpPr>
        <p:grpSpPr>
          <a:xfrm>
            <a:off x="7579827" y="6326820"/>
            <a:ext cx="613302" cy="434955"/>
            <a:chOff x="7848615" y="5883277"/>
            <a:chExt cx="1895459" cy="898919"/>
          </a:xfrm>
        </p:grpSpPr>
        <p:pic>
          <p:nvPicPr>
            <p:cNvPr id="11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67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roup 5003"/>
          <p:cNvGrpSpPr/>
          <p:nvPr/>
        </p:nvGrpSpPr>
        <p:grpSpPr>
          <a:xfrm>
            <a:off x="8295261" y="6281851"/>
            <a:ext cx="720080" cy="434955"/>
            <a:chOff x="9904094" y="5883277"/>
            <a:chExt cx="2117723" cy="940432"/>
          </a:xfrm>
        </p:grpSpPr>
        <p:pic>
          <p:nvPicPr>
            <p:cNvPr id="14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oup 4953"/>
          <p:cNvGrpSpPr/>
          <p:nvPr/>
        </p:nvGrpSpPr>
        <p:grpSpPr>
          <a:xfrm>
            <a:off x="7492371" y="-1164"/>
            <a:ext cx="1648090" cy="1452921"/>
            <a:chOff x="8753249" y="409001"/>
            <a:chExt cx="2844560" cy="2364300"/>
          </a:xfrm>
        </p:grpSpPr>
        <p:pic>
          <p:nvPicPr>
            <p:cNvPr id="21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225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53"/>
          <p:cNvGrpSpPr/>
          <p:nvPr/>
        </p:nvGrpSpPr>
        <p:grpSpPr>
          <a:xfrm>
            <a:off x="6331070" y="493638"/>
            <a:ext cx="2434717" cy="2364300"/>
            <a:chOff x="8753249" y="409001"/>
            <a:chExt cx="2844560" cy="2364300"/>
          </a:xfrm>
        </p:grpSpPr>
        <p:pic>
          <p:nvPicPr>
            <p:cNvPr id="3" name="Picture 67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67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67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67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6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4955"/>
          <p:cNvGrpSpPr/>
          <p:nvPr/>
        </p:nvGrpSpPr>
        <p:grpSpPr>
          <a:xfrm>
            <a:off x="5886463" y="5883284"/>
            <a:ext cx="1421594" cy="898919"/>
            <a:chOff x="7848615" y="5883277"/>
            <a:chExt cx="1895459" cy="898919"/>
          </a:xfrm>
        </p:grpSpPr>
        <p:pic>
          <p:nvPicPr>
            <p:cNvPr id="13" name="Picture 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7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5003"/>
          <p:cNvGrpSpPr/>
          <p:nvPr/>
        </p:nvGrpSpPr>
        <p:grpSpPr>
          <a:xfrm>
            <a:off x="7428073" y="5883277"/>
            <a:ext cx="1588292" cy="940432"/>
            <a:chOff x="9904094" y="5883277"/>
            <a:chExt cx="2117723" cy="940432"/>
          </a:xfrm>
        </p:grpSpPr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3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3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Shape 7459"/>
          <p:cNvSpPr/>
          <p:nvPr/>
        </p:nvSpPr>
        <p:spPr>
          <a:xfrm>
            <a:off x="6564940" y="2327513"/>
            <a:ext cx="2100263" cy="2397776"/>
          </a:xfrm>
          <a:custGeom>
            <a:avLst/>
            <a:gdLst>
              <a:gd name="f0" fmla="val w"/>
              <a:gd name="f1" fmla="val h"/>
              <a:gd name="f2" fmla="val 0"/>
              <a:gd name="f3" fmla="val 7559993"/>
              <a:gd name="f4" fmla="val 396303"/>
              <a:gd name="f5" fmla="*/ f0 1 7559993"/>
              <a:gd name="f6" fmla="*/ f1 1 396303"/>
              <a:gd name="f7" fmla="+- f4 0 f2"/>
              <a:gd name="f8" fmla="+- f3 0 f2"/>
              <a:gd name="f9" fmla="*/ f8 1 7559993"/>
              <a:gd name="f10" fmla="*/ f7 1 396303"/>
              <a:gd name="f11" fmla="*/ 0 1 f9"/>
              <a:gd name="f12" fmla="*/ 7559993 1 f9"/>
              <a:gd name="f13" fmla="*/ 0 1 f10"/>
              <a:gd name="f14" fmla="*/ 396303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559993" h="39630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0" b="1" kern="0" dirty="0" smtClean="0">
              <a:solidFill>
                <a:srgbClr val="62AF85"/>
              </a:solidFill>
              <a:ea typeface="Calibri" pitchFamily="34"/>
              <a:cs typeface="Calibri" pitchFamily="34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4</a:t>
            </a:r>
            <a:r>
              <a:rPr lang="fr-FR" sz="3600" b="1" kern="0" baseline="3000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e</a:t>
            </a:r>
            <a:r>
              <a:rPr lang="fr-FR" sz="3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forum mondial/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4th world forum</a:t>
            </a:r>
            <a:endParaRPr lang="fr-FR" sz="3600" b="1" dirty="0" smtClean="0">
              <a:solidFill>
                <a:srgbClr val="FFFFFF"/>
              </a:solidFill>
            </a:endParaRPr>
          </a:p>
        </p:txBody>
      </p:sp>
      <p:sp>
        <p:nvSpPr>
          <p:cNvPr id="23" name="Shape 7459"/>
          <p:cNvSpPr/>
          <p:nvPr/>
        </p:nvSpPr>
        <p:spPr>
          <a:xfrm>
            <a:off x="2761433" y="793206"/>
            <a:ext cx="3672552" cy="2397776"/>
          </a:xfrm>
          <a:custGeom>
            <a:avLst/>
            <a:gdLst>
              <a:gd name="f0" fmla="val w"/>
              <a:gd name="f1" fmla="val h"/>
              <a:gd name="f2" fmla="val 0"/>
              <a:gd name="f3" fmla="val 7559993"/>
              <a:gd name="f4" fmla="val 396303"/>
              <a:gd name="f5" fmla="*/ f0 1 7559993"/>
              <a:gd name="f6" fmla="*/ f1 1 396303"/>
              <a:gd name="f7" fmla="+- f4 0 f2"/>
              <a:gd name="f8" fmla="+- f3 0 f2"/>
              <a:gd name="f9" fmla="*/ f8 1 7559993"/>
              <a:gd name="f10" fmla="*/ f7 1 396303"/>
              <a:gd name="f11" fmla="*/ 0 1 f9"/>
              <a:gd name="f12" fmla="*/ 7559993 1 f9"/>
              <a:gd name="f13" fmla="*/ 0 1 f10"/>
              <a:gd name="f14" fmla="*/ 396303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559993" h="39630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Richard</a:t>
            </a:r>
            <a:br>
              <a:rPr lang="fr-FR" sz="3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</a:br>
            <a:r>
              <a:rPr lang="fr-FR" sz="3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BOUCKAT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kern="0" dirty="0" smtClean="0">
                <a:solidFill>
                  <a:srgbClr val="62AF85"/>
                </a:solidFill>
              </a:rPr>
              <a:t>BOU NZIENGUI</a:t>
            </a:r>
            <a:endParaRPr lang="fr-FR" sz="3600" b="1" dirty="0" smtClean="0">
              <a:solidFill>
                <a:srgbClr val="FFFFFF"/>
              </a:solidFill>
            </a:endParaRPr>
          </a:p>
        </p:txBody>
      </p:sp>
      <p:sp>
        <p:nvSpPr>
          <p:cNvPr id="24" name="Shape 7459"/>
          <p:cNvSpPr/>
          <p:nvPr/>
        </p:nvSpPr>
        <p:spPr>
          <a:xfrm>
            <a:off x="726907" y="3356999"/>
            <a:ext cx="5039540" cy="2109731"/>
          </a:xfrm>
          <a:custGeom>
            <a:avLst/>
            <a:gdLst>
              <a:gd name="f0" fmla="val w"/>
              <a:gd name="f1" fmla="val h"/>
              <a:gd name="f2" fmla="val 0"/>
              <a:gd name="f3" fmla="val 7559993"/>
              <a:gd name="f4" fmla="val 396303"/>
              <a:gd name="f5" fmla="*/ f0 1 7559993"/>
              <a:gd name="f6" fmla="*/ f1 1 396303"/>
              <a:gd name="f7" fmla="+- f4 0 f2"/>
              <a:gd name="f8" fmla="+- f3 0 f2"/>
              <a:gd name="f9" fmla="*/ f8 1 7559993"/>
              <a:gd name="f10" fmla="*/ f7 1 396303"/>
              <a:gd name="f11" fmla="*/ 0 1 f9"/>
              <a:gd name="f12" fmla="*/ 7559993 1 f9"/>
              <a:gd name="f13" fmla="*/ 0 1 f10"/>
              <a:gd name="f14" fmla="*/ 396303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559993" h="39630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800" b="1" dirty="0" smtClean="0">
              <a:solidFill>
                <a:srgbClr val="FFFFFF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" b="1" dirty="0" smtClean="0">
                <a:solidFill>
                  <a:srgbClr val="FFFFFF"/>
                </a:solidFill>
              </a:rPr>
              <a:t>Expert</a:t>
            </a:r>
          </a:p>
        </p:txBody>
      </p:sp>
      <p:grpSp>
        <p:nvGrpSpPr>
          <p:cNvPr id="25" name="Group 4940"/>
          <p:cNvGrpSpPr/>
          <p:nvPr/>
        </p:nvGrpSpPr>
        <p:grpSpPr>
          <a:xfrm>
            <a:off x="172110" y="6298101"/>
            <a:ext cx="5594338" cy="503175"/>
            <a:chOff x="229477" y="6298094"/>
            <a:chExt cx="7459117" cy="503175"/>
          </a:xfrm>
        </p:grpSpPr>
        <p:sp>
          <p:nvSpPr>
            <p:cNvPr id="26" name="Shape 7459"/>
            <p:cNvSpPr/>
            <p:nvPr/>
          </p:nvSpPr>
          <p:spPr>
            <a:xfrm>
              <a:off x="229477" y="6353845"/>
              <a:ext cx="7459117" cy="395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59993"/>
                <a:gd name="f4" fmla="val 396303"/>
                <a:gd name="f5" fmla="*/ f0 1 7559993"/>
                <a:gd name="f6" fmla="*/ f1 1 396303"/>
                <a:gd name="f7" fmla="+- f4 0 f2"/>
                <a:gd name="f8" fmla="+- f3 0 f2"/>
                <a:gd name="f9" fmla="*/ f8 1 7559993"/>
                <a:gd name="f10" fmla="*/ f7 1 396303"/>
                <a:gd name="f11" fmla="*/ 0 1 f9"/>
                <a:gd name="f12" fmla="*/ 7559993 1 f9"/>
                <a:gd name="f13" fmla="*/ 0 1 f10"/>
                <a:gd name="f14" fmla="*/ 396303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7559993" h="396303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7"/>
            <p:cNvSpPr/>
            <p:nvPr/>
          </p:nvSpPr>
          <p:spPr>
            <a:xfrm>
              <a:off x="4758190" y="6420660"/>
              <a:ext cx="1068851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Paris</a:t>
              </a:r>
              <a:r>
                <a:rPr lang="fr-FR" sz="1000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UNESCO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28" name="Rectangle 28"/>
            <p:cNvSpPr/>
            <p:nvPr/>
          </p:nvSpPr>
          <p:spPr>
            <a:xfrm>
              <a:off x="4758190" y="6572862"/>
              <a:ext cx="484467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France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29" name="Rectangle 29"/>
            <p:cNvSpPr/>
            <p:nvPr/>
          </p:nvSpPr>
          <p:spPr>
            <a:xfrm>
              <a:off x="5744974" y="6416975"/>
              <a:ext cx="96661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5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30" name="Rectangle 30"/>
            <p:cNvSpPr/>
            <p:nvPr/>
          </p:nvSpPr>
          <p:spPr>
            <a:xfrm>
              <a:off x="5817650" y="6416975"/>
              <a:ext cx="861447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&amp;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6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février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31" name="Rectangle 31"/>
            <p:cNvSpPr/>
            <p:nvPr/>
          </p:nvSpPr>
          <p:spPr>
            <a:xfrm>
              <a:off x="6465356" y="6416975"/>
              <a:ext cx="386644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2015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32" name="Rectangle 32"/>
            <p:cNvSpPr/>
            <p:nvPr/>
          </p:nvSpPr>
          <p:spPr>
            <a:xfrm>
              <a:off x="680633" y="6420660"/>
              <a:ext cx="4205983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Sous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le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patronage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de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la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Commission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nationale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française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33" name="Rectangle 33"/>
            <p:cNvSpPr/>
            <p:nvPr/>
          </p:nvSpPr>
          <p:spPr>
            <a:xfrm>
              <a:off x="680633" y="6572862"/>
              <a:ext cx="1528401" cy="17173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auprès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de</a:t>
              </a:r>
              <a:r>
                <a:rPr lang="fr-FR" sz="1000" b="1" spc="-35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 </a:t>
              </a:r>
              <a:r>
                <a:rPr lang="fr-FR" sz="1000" b="1" smtClean="0">
                  <a:solidFill>
                    <a:srgbClr val="FEFEFE"/>
                  </a:solidFill>
                  <a:ea typeface="Calibri" pitchFamily="34"/>
                  <a:cs typeface="Calibri" pitchFamily="34"/>
                </a:rPr>
                <a:t>l’UNESCO</a:t>
              </a:r>
              <a:endParaRPr lang="fr-FR" sz="1100" smtClean="0">
                <a:solidFill>
                  <a:srgbClr val="000000"/>
                </a:solidFill>
                <a:ea typeface="Calibri" pitchFamily="34"/>
                <a:cs typeface="Calibri" pitchFamily="34"/>
              </a:endParaRPr>
            </a:p>
          </p:txBody>
        </p:sp>
        <p:sp>
          <p:nvSpPr>
            <p:cNvPr id="34" name="Shape 7499"/>
            <p:cNvSpPr/>
            <p:nvPr/>
          </p:nvSpPr>
          <p:spPr>
            <a:xfrm>
              <a:off x="4667655" y="6417012"/>
              <a:ext cx="12527" cy="270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0"/>
                <a:gd name="f4" fmla="val 270777"/>
                <a:gd name="f5" fmla="*/ f0 1 12700"/>
                <a:gd name="f6" fmla="*/ f1 1 270777"/>
                <a:gd name="f7" fmla="+- f4 0 f2"/>
                <a:gd name="f8" fmla="+- f3 0 f2"/>
                <a:gd name="f9" fmla="*/ f8 1 12700"/>
                <a:gd name="f10" fmla="*/ f7 1 270777"/>
                <a:gd name="f11" fmla="*/ 0 1 f9"/>
                <a:gd name="f12" fmla="*/ 12700 1 f9"/>
                <a:gd name="f13" fmla="*/ 0 1 f10"/>
                <a:gd name="f14" fmla="*/ 270777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2700" h="27077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35" name="Shape 7500"/>
            <p:cNvSpPr/>
            <p:nvPr/>
          </p:nvSpPr>
          <p:spPr>
            <a:xfrm>
              <a:off x="5656176" y="6416994"/>
              <a:ext cx="12527" cy="270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0"/>
                <a:gd name="f4" fmla="val 270777"/>
                <a:gd name="f5" fmla="*/ f0 1 12700"/>
                <a:gd name="f6" fmla="*/ f1 1 270777"/>
                <a:gd name="f7" fmla="+- f4 0 f2"/>
                <a:gd name="f8" fmla="+- f3 0 f2"/>
                <a:gd name="f9" fmla="*/ f8 1 12700"/>
                <a:gd name="f10" fmla="*/ f7 1 270777"/>
                <a:gd name="f11" fmla="*/ 0 1 f9"/>
                <a:gd name="f12" fmla="*/ 12700 1 f9"/>
                <a:gd name="f13" fmla="*/ 0 1 f10"/>
                <a:gd name="f14" fmla="*/ 270777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2700" h="27077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36" name="Shape 7501"/>
            <p:cNvSpPr/>
            <p:nvPr/>
          </p:nvSpPr>
          <p:spPr>
            <a:xfrm>
              <a:off x="229477" y="6298094"/>
              <a:ext cx="7459117" cy="9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59993"/>
                <a:gd name="f4" fmla="val 9144"/>
                <a:gd name="f5" fmla="*/ f0 1 7559993"/>
                <a:gd name="f6" fmla="*/ f1 1 9144"/>
                <a:gd name="f7" fmla="+- f4 0 f2"/>
                <a:gd name="f8" fmla="+- f3 0 f2"/>
                <a:gd name="f9" fmla="*/ f8 1 7559993"/>
                <a:gd name="f10" fmla="*/ f7 1 9144"/>
                <a:gd name="f11" fmla="*/ 0 1 f9"/>
                <a:gd name="f12" fmla="*/ 7559993 1 f9"/>
                <a:gd name="f13" fmla="*/ 0 1 f10"/>
                <a:gd name="f14" fmla="*/ 914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7559993" h="9144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mtClean="0">
                <a:solidFill>
                  <a:srgbClr val="000000"/>
                </a:solidFill>
              </a:endParaRPr>
            </a:p>
          </p:txBody>
        </p:sp>
        <p:sp>
          <p:nvSpPr>
            <p:cNvPr id="37" name="Shape 7502"/>
            <p:cNvSpPr/>
            <p:nvPr/>
          </p:nvSpPr>
          <p:spPr>
            <a:xfrm>
              <a:off x="229477" y="6792135"/>
              <a:ext cx="7459117" cy="9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59993"/>
                <a:gd name="f4" fmla="val 9144"/>
                <a:gd name="f5" fmla="*/ f0 1 7559993"/>
                <a:gd name="f6" fmla="*/ f1 1 9144"/>
                <a:gd name="f7" fmla="+- f4 0 f2"/>
                <a:gd name="f8" fmla="+- f3 0 f2"/>
                <a:gd name="f9" fmla="*/ f8 1 7559993"/>
                <a:gd name="f10" fmla="*/ f7 1 9144"/>
                <a:gd name="f11" fmla="*/ 0 1 f9"/>
                <a:gd name="f12" fmla="*/ 7559993 1 f9"/>
                <a:gd name="f13" fmla="*/ 0 1 f10"/>
                <a:gd name="f14" fmla="*/ 9144 1 f10"/>
                <a:gd name="f15" fmla="*/ f11 f5 1"/>
                <a:gd name="f16" fmla="*/ f12 f5 1"/>
                <a:gd name="f17" fmla="*/ f14 f6 1"/>
                <a:gd name="f18" fmla="*/ f13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7559993" h="9144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2" y="f2"/>
                  </a:lnTo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Rectangle 42"/>
          <p:cNvSpPr/>
          <p:nvPr/>
        </p:nvSpPr>
        <p:spPr>
          <a:xfrm>
            <a:off x="283600" y="5951471"/>
            <a:ext cx="4114532" cy="76253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t" anchorCtr="1" compatLnSpc="1"/>
          <a:lstStyle/>
          <a:p>
            <a:pPr>
              <a:lnSpc>
                <a:spcPct val="107000"/>
              </a:lnSpc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</a:t>
            </a:r>
            <a:r>
              <a:rPr lang="fr-FR" sz="2400" b="1" kern="0" dirty="0" smtClean="0">
                <a:solidFill>
                  <a:srgbClr val="62AF85"/>
                </a:solidFill>
                <a:latin typeface="Webdings" pitchFamily="18"/>
                <a:ea typeface="Calibri" pitchFamily="34"/>
                <a:cs typeface="Calibri" pitchFamily="34"/>
              </a:rPr>
              <a:t>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</a:t>
            </a:r>
            <a:r>
              <a:rPr lang="fr-FR" sz="2400" b="1" kern="0" dirty="0" err="1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fr</a:t>
            </a:r>
            <a:r>
              <a:rPr lang="fr-FR" sz="24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: 3 / en : 1 </a:t>
            </a:r>
            <a:endParaRPr lang="fr-FR" sz="2400" b="1" dirty="0" smtClean="0">
              <a:solidFill>
                <a:srgbClr val="62AF85"/>
              </a:solidFill>
              <a:ea typeface="Calibri" pitchFamily="34"/>
              <a:cs typeface="Calibri" pitchFamily="34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kern="0" dirty="0" smtClean="0">
              <a:solidFill>
                <a:srgbClr val="62AF85"/>
              </a:solidFill>
              <a:ea typeface="Calibri" pitchFamily="34"/>
              <a:cs typeface="Calibri" pitchFamily="34"/>
            </a:endParaRPr>
          </a:p>
        </p:txBody>
      </p:sp>
      <p:sp>
        <p:nvSpPr>
          <p:cNvPr id="41" name="Shape 7459"/>
          <p:cNvSpPr/>
          <p:nvPr/>
        </p:nvSpPr>
        <p:spPr>
          <a:xfrm>
            <a:off x="879307" y="3509399"/>
            <a:ext cx="5039540" cy="2109731"/>
          </a:xfrm>
          <a:custGeom>
            <a:avLst/>
            <a:gdLst>
              <a:gd name="f0" fmla="val w"/>
              <a:gd name="f1" fmla="val h"/>
              <a:gd name="f2" fmla="val 0"/>
              <a:gd name="f3" fmla="val 7559993"/>
              <a:gd name="f4" fmla="val 396303"/>
              <a:gd name="f5" fmla="*/ f0 1 7559993"/>
              <a:gd name="f6" fmla="*/ f1 1 396303"/>
              <a:gd name="f7" fmla="+- f4 0 f2"/>
              <a:gd name="f8" fmla="+- f3 0 f2"/>
              <a:gd name="f9" fmla="*/ f8 1 7559993"/>
              <a:gd name="f10" fmla="*/ f7 1 396303"/>
              <a:gd name="f11" fmla="*/ 0 1 f9"/>
              <a:gd name="f12" fmla="*/ 7559993 1 f9"/>
              <a:gd name="f13" fmla="*/ 0 1 f10"/>
              <a:gd name="f14" fmla="*/ 396303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7559993" h="396303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Expert en ressources humaines et développement des compétences</a:t>
            </a:r>
            <a:b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</a:br>
            <a:endParaRPr lang="fr-FR" sz="2600" b="1" kern="0" dirty="0" smtClean="0">
              <a:solidFill>
                <a:srgbClr val="62AF85"/>
              </a:solidFill>
              <a:ea typeface="Calibri" pitchFamily="34"/>
              <a:cs typeface="Calibri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kern="0" dirty="0" err="1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Human</a:t>
            </a: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Ressources Expert,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kern="0" dirty="0" err="1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Competencies</a:t>
            </a:r>
            <a:r>
              <a:rPr lang="fr-FR" sz="2600" b="1" kern="0" dirty="0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 </a:t>
            </a:r>
            <a:r>
              <a:rPr lang="fr-FR" sz="2600" b="1" kern="0" dirty="0" err="1" smtClean="0">
                <a:solidFill>
                  <a:srgbClr val="62AF85"/>
                </a:solidFill>
                <a:ea typeface="Calibri" pitchFamily="34"/>
                <a:cs typeface="Calibri" pitchFamily="34"/>
              </a:rPr>
              <a:t>Development</a:t>
            </a:r>
            <a:endParaRPr lang="fr-FR" sz="2600" b="1" kern="0" dirty="0" smtClean="0">
              <a:solidFill>
                <a:srgbClr val="62AF85"/>
              </a:solidFill>
              <a:ea typeface="Calibri" pitchFamily="34"/>
              <a:cs typeface="Calibri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dirty="0" smtClean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23" y="793206"/>
            <a:ext cx="1800000" cy="214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>
          <a:xfrm>
            <a:off x="6457952" y="6356356"/>
            <a:ext cx="2057400" cy="365129"/>
          </a:xfrm>
          <a:prstGeom prst="rect">
            <a:avLst/>
          </a:prstGeom>
        </p:spPr>
        <p:txBody>
          <a:bodyPr/>
          <a:lstStyle/>
          <a:p>
            <a:fld id="{80C3672E-2D81-4DDF-8C1D-FB57F4BA1E8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905179" y="120514"/>
            <a:ext cx="3184124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alpha val="36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kern="0" dirty="0">
                <a:solidFill>
                  <a:srgbClr val="62AF85"/>
                </a:solidFill>
                <a:ea typeface="Calibri" pitchFamily="34"/>
                <a:cs typeface="Calibri" pitchFamily="34"/>
              </a:rPr>
              <a:t>Session internationale N°3 </a:t>
            </a:r>
          </a:p>
        </p:txBody>
      </p:sp>
    </p:spTree>
    <p:extLst>
      <p:ext uri="{BB962C8B-B14F-4D97-AF65-F5344CB8AC3E}">
        <p14:creationId xmlns:p14="http://schemas.microsoft.com/office/powerpoint/2010/main" val="417477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357166"/>
            <a:ext cx="8715436" cy="5929354"/>
          </a:xfrm>
        </p:spPr>
        <p:txBody>
          <a:bodyPr>
            <a:normAutofit/>
          </a:bodyPr>
          <a:lstStyle/>
          <a:p>
            <a:pPr algn="just"/>
            <a:endParaRPr lang="fr-FR" sz="14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endParaRPr lang="fr-FR" sz="1600" dirty="0" smtClean="0">
              <a:latin typeface="Georgia" pitchFamily="18" charset="0"/>
            </a:endParaRPr>
          </a:p>
          <a:p>
            <a:pPr algn="just"/>
            <a:endParaRPr lang="fr-FR" sz="1600" dirty="0" smtClean="0">
              <a:latin typeface="Georgia" pitchFamily="18" charset="0"/>
            </a:endParaRPr>
          </a:p>
          <a:p>
            <a:pPr algn="just"/>
            <a:endParaRPr lang="fr-FR" sz="1600" dirty="0" smtClean="0">
              <a:latin typeface="Georgia" pitchFamily="18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755270226"/>
              </p:ext>
            </p:extLst>
          </p:nvPr>
        </p:nvGraphicFramePr>
        <p:xfrm>
          <a:off x="285720" y="1500174"/>
          <a:ext cx="857256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11560" y="26064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Georgia" pitchFamily="18" charset="0"/>
              </a:rPr>
              <a:t>LA QUESTION DE LA FORMATION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Georgia" pitchFamily="18" charset="0"/>
              </a:rPr>
              <a:t> TOUT AU LONG DE LA VIE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  <a:latin typeface="Georgia" pitchFamily="18" charset="0"/>
              </a:rPr>
              <a:t>SUR LE CONTINENT AFRICAIN </a:t>
            </a:r>
            <a:endParaRPr lang="fr-FR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380312" y="6356350"/>
            <a:ext cx="754986" cy="365125"/>
          </a:xfrm>
        </p:spPr>
        <p:txBody>
          <a:bodyPr/>
          <a:lstStyle/>
          <a:p>
            <a:fld id="{1EB5B456-D6F9-4C07-A3E7-E1DE958EFFF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57158" y="2071678"/>
            <a:ext cx="1214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Des </a:t>
            </a:r>
            <a:r>
              <a:rPr lang="fr-FR" sz="1400" dirty="0" smtClean="0">
                <a:solidFill>
                  <a:schemeClr val="bg1"/>
                </a:solidFill>
                <a:latin typeface="Georgia" pitchFamily="18" charset="0"/>
              </a:rPr>
              <a:t>perspectives</a:t>
            </a:r>
            <a:r>
              <a:rPr lang="fr-FR" sz="1400" dirty="0" smtClean="0">
                <a:solidFill>
                  <a:schemeClr val="bg1"/>
                </a:solidFill>
              </a:rPr>
              <a:t> compromises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851920" y="1916832"/>
            <a:ext cx="2104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L’ AFROPESSIMISME</a:t>
            </a:r>
          </a:p>
          <a:p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95936" y="3501008"/>
            <a:ext cx="183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L ’AFRICA RISING 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82815" y="5157192"/>
            <a:ext cx="296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LES RESSOURCES HUMAINES  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roup 5003"/>
          <p:cNvGrpSpPr/>
          <p:nvPr/>
        </p:nvGrpSpPr>
        <p:grpSpPr>
          <a:xfrm>
            <a:off x="8316416" y="6286520"/>
            <a:ext cx="720080" cy="434955"/>
            <a:chOff x="9904094" y="5883277"/>
            <a:chExt cx="2117723" cy="940432"/>
          </a:xfrm>
        </p:grpSpPr>
        <p:pic>
          <p:nvPicPr>
            <p:cNvPr id="12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2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3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Group 4955"/>
          <p:cNvGrpSpPr/>
          <p:nvPr/>
        </p:nvGrpSpPr>
        <p:grpSpPr>
          <a:xfrm>
            <a:off x="7596336" y="6286520"/>
            <a:ext cx="613302" cy="434955"/>
            <a:chOff x="7848615" y="5883277"/>
            <a:chExt cx="1895459" cy="898919"/>
          </a:xfrm>
        </p:grpSpPr>
        <p:pic>
          <p:nvPicPr>
            <p:cNvPr id="19" name="Picture 4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674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Group 4953"/>
          <p:cNvGrpSpPr/>
          <p:nvPr/>
        </p:nvGrpSpPr>
        <p:grpSpPr>
          <a:xfrm>
            <a:off x="7393942" y="0"/>
            <a:ext cx="1648090" cy="1519168"/>
            <a:chOff x="8753249" y="409001"/>
            <a:chExt cx="2844560" cy="2364300"/>
          </a:xfrm>
        </p:grpSpPr>
        <p:pic>
          <p:nvPicPr>
            <p:cNvPr id="22" name="Picture 674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674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674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674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5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6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09712"/>
            <a:ext cx="2133600" cy="365125"/>
          </a:xfrm>
        </p:spPr>
        <p:txBody>
          <a:bodyPr/>
          <a:lstStyle/>
          <a:p>
            <a:fld id="{1EB5B456-D6F9-4C07-A3E7-E1DE958EFFF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691680" y="1844824"/>
            <a:ext cx="5760640" cy="1062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fr-FR" dirty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Une démographie en expansion</a:t>
            </a:r>
          </a:p>
          <a:p>
            <a:pPr lvl="0" algn="just">
              <a:defRPr/>
            </a:pPr>
            <a:r>
              <a:rPr lang="fr-FR" dirty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En 2035, l’Afrique aura plus de forces de travail que la Chine et l’Inde. </a:t>
            </a:r>
            <a:endParaRPr lang="fr-FR" sz="1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691680" y="3273545"/>
            <a:ext cx="5760640" cy="1091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fr-FR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endParaRPr lang="fr-FR" dirty="0">
              <a:solidFill>
                <a:schemeClr val="bg1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algn="just">
              <a:defRPr/>
            </a:pPr>
            <a:r>
              <a:rPr lang="fr-FR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Une situation paradoxale</a:t>
            </a:r>
          </a:p>
          <a:p>
            <a:pPr algn="just">
              <a:defRPr/>
            </a:pPr>
            <a:r>
              <a:rPr lang="fr-FR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La </a:t>
            </a:r>
            <a:r>
              <a:rPr lang="fr-FR" sz="1600" dirty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région génère une croissance forte, mais crée (beaucoup) trop peu d’emplois</a:t>
            </a:r>
            <a:r>
              <a:rPr lang="fr-FR" sz="1600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>
              <a:defRPr/>
            </a:pPr>
            <a:r>
              <a:rPr lang="fr-FR" sz="800" dirty="0">
                <a:latin typeface="Georgia" pitchFamily="18" charset="0"/>
              </a:rPr>
              <a:t>Source: rapport du McKinsey Global Institute intitulé «L’Afrique au travail : Création d’emplois et croissance inclusive», </a:t>
            </a:r>
            <a:endParaRPr lang="fr-FR" sz="800" dirty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pPr algn="just">
              <a:defRPr/>
            </a:pPr>
            <a:endParaRPr lang="fr-FR" sz="1600" dirty="0">
              <a:solidFill>
                <a:schemeClr val="bg1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endParaRPr lang="fr-FR" dirty="0">
              <a:solidFill>
                <a:schemeClr val="bg1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691680" y="4725144"/>
            <a:ext cx="57606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fr-FR" sz="2000" b="1" dirty="0">
              <a:solidFill>
                <a:schemeClr val="bg1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>
              <a:defRPr/>
            </a:pPr>
            <a:r>
              <a:rPr lang="fr-FR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La question de l‘emploi et du recrutement </a:t>
            </a:r>
          </a:p>
          <a:p>
            <a:pPr lvl="0">
              <a:defRPr/>
            </a:pPr>
            <a:r>
              <a:rPr lang="fr-FR" sz="16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fr-FR" sz="2000" b="1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fr-FR" sz="16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il est de plus en plus difficile de recruter à un niveau supérieur car beaucoup sont partis à l’étranger »</a:t>
            </a:r>
            <a:endParaRPr lang="fr-FR" sz="2000" b="1" i="1" dirty="0" smtClean="0">
              <a:solidFill>
                <a:schemeClr val="bg1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fr-FR" sz="800" dirty="0" smtClean="0">
                <a:latin typeface="Georgia" pitchFamily="18" charset="0"/>
              </a:rPr>
              <a:t>Interview de Jean-Louis Billon  Ministre ivoirien  du commerce de l’artisanat et la promotion des PME  in Jeune Afrique	</a:t>
            </a:r>
            <a:endParaRPr lang="fr-FR" sz="800" dirty="0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pPr lvl="0">
              <a:defRPr/>
            </a:pPr>
            <a:endParaRPr lang="fr-FR" dirty="0">
              <a:solidFill>
                <a:schemeClr val="bg1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11760" y="620688"/>
            <a:ext cx="4190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latin typeface="Georgia" pitchFamily="18" charset="0"/>
              </a:rPr>
              <a:t>DES ATOUTS ET DES FREINS </a:t>
            </a:r>
          </a:p>
        </p:txBody>
      </p:sp>
      <p:grpSp>
        <p:nvGrpSpPr>
          <p:cNvPr id="19" name="Group 5003"/>
          <p:cNvGrpSpPr/>
          <p:nvPr/>
        </p:nvGrpSpPr>
        <p:grpSpPr>
          <a:xfrm>
            <a:off x="8316416" y="6286520"/>
            <a:ext cx="720080" cy="434955"/>
            <a:chOff x="9904094" y="5883277"/>
            <a:chExt cx="2117723" cy="940432"/>
          </a:xfrm>
        </p:grpSpPr>
        <p:pic>
          <p:nvPicPr>
            <p:cNvPr id="20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Group 4955"/>
          <p:cNvGrpSpPr/>
          <p:nvPr/>
        </p:nvGrpSpPr>
        <p:grpSpPr>
          <a:xfrm>
            <a:off x="7596336" y="6286520"/>
            <a:ext cx="613302" cy="434955"/>
            <a:chOff x="7848615" y="5883277"/>
            <a:chExt cx="1895459" cy="898919"/>
          </a:xfrm>
        </p:grpSpPr>
        <p:pic>
          <p:nvPicPr>
            <p:cNvPr id="27" name="Picture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67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Group 4953"/>
          <p:cNvGrpSpPr/>
          <p:nvPr/>
        </p:nvGrpSpPr>
        <p:grpSpPr>
          <a:xfrm>
            <a:off x="7393942" y="0"/>
            <a:ext cx="1648090" cy="1519168"/>
            <a:chOff x="8753249" y="409001"/>
            <a:chExt cx="2844560" cy="2364300"/>
          </a:xfrm>
        </p:grpSpPr>
        <p:pic>
          <p:nvPicPr>
            <p:cNvPr id="30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45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832" y="6568162"/>
            <a:ext cx="3689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b="1" dirty="0" smtClean="0"/>
              <a:t>Sources: </a:t>
            </a:r>
            <a:r>
              <a:rPr lang="fr-FR" sz="600" dirty="0" smtClean="0"/>
              <a:t>Conférence AFD, Dakar, le 28 juin 2006 .R. Walther« Les mécanismes de financement de la </a:t>
            </a:r>
            <a:br>
              <a:rPr lang="fr-FR" sz="600" dirty="0" smtClean="0"/>
            </a:br>
            <a:r>
              <a:rPr lang="fr-FR" sz="600" dirty="0" smtClean="0"/>
              <a:t>formation professionnelle en Europe et en Afrique »</a:t>
            </a:r>
            <a:endParaRPr lang="fr-FR" sz="600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775744634"/>
              </p:ext>
            </p:extLst>
          </p:nvPr>
        </p:nvGraphicFramePr>
        <p:xfrm>
          <a:off x="93563" y="1331476"/>
          <a:ext cx="9016839" cy="528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-635615" y="49370"/>
            <a:ext cx="884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Georgia" pitchFamily="18" charset="0"/>
              </a:rPr>
              <a:t>LES GRANDES DYNAMIQUES DES SYSTEMES ACTUELS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Georgia" pitchFamily="18" charset="0"/>
              </a:rPr>
              <a:t> DE FPC EN AFRIQUE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529" y="1074512"/>
            <a:ext cx="7634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Vers des systèmes de gestion partenariale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B456-D6F9-4C07-A3E7-E1DE958EFFF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55576" y="25649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2132856"/>
            <a:ext cx="20022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FORMATION PROFESSIONNELLE INITIALE</a:t>
            </a:r>
            <a:endParaRPr lang="fr-FR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530" y="3659247"/>
            <a:ext cx="2189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Pouvoirs Publics(Leader)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Acteurs économiques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et sociaux</a:t>
            </a:r>
            <a:endParaRPr lang="fr-FR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529" y="508518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Définition des priorités</a:t>
            </a:r>
            <a:endParaRPr lang="fr-FR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67744" y="2132856"/>
            <a:ext cx="2024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FORMATION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POST SCOLAIRE 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OU POST INITIALE</a:t>
            </a:r>
            <a:endParaRPr lang="fr-FR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55777" y="3645024"/>
            <a:ext cx="2087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Concertation 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Pouvoirs Publics 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Acteurs économiques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et sociaux </a:t>
            </a:r>
            <a:endParaRPr lang="fr-FR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40793" y="5085184"/>
            <a:ext cx="2347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Pilotage des dispositifs</a:t>
            </a:r>
            <a:endParaRPr lang="fr-FR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009454" y="2204864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FORMATION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CONTINUE</a:t>
            </a:r>
            <a:endParaRPr lang="fr-FR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88025" y="3599305"/>
            <a:ext cx="2148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Responsabilité première des entreprises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Partenariats de fait avec 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Acteurs sociaux</a:t>
            </a:r>
          </a:p>
          <a:p>
            <a:r>
              <a:rPr lang="fr-FR" sz="1400" dirty="0">
                <a:solidFill>
                  <a:schemeClr val="bg1"/>
                </a:solidFill>
                <a:latin typeface="Georgia" panose="02040502050405020303" pitchFamily="18" charset="0"/>
              </a:rPr>
              <a:t>e</a:t>
            </a:r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t/ou organisations 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professionnelles</a:t>
            </a:r>
            <a:endParaRPr lang="fr-FR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92280" y="2132856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FORMATION 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DEMANDEURS 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D’EMPLOIS</a:t>
            </a:r>
          </a:p>
          <a:p>
            <a:endParaRPr lang="fr-FR" sz="1400" dirty="0">
              <a:latin typeface="Georgia" panose="02040502050405020303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092280" y="3637473"/>
            <a:ext cx="1944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Partenariats de  proximité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Pouvoirs Publics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Partenaires sociaux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Entreprises  de l’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Économie marchande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707904" y="6453336"/>
            <a:ext cx="3703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  <a:latin typeface="Georgia" panose="02040502050405020303" pitchFamily="18" charset="0"/>
              </a:rPr>
              <a:t>Vers </a:t>
            </a:r>
            <a:r>
              <a:rPr lang="fr-FR" sz="16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un désengagement des Etats</a:t>
            </a:r>
            <a:endParaRPr lang="fr-FR" sz="1600" b="1" dirty="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grpSp>
        <p:nvGrpSpPr>
          <p:cNvPr id="27" name="Group 4955"/>
          <p:cNvGrpSpPr/>
          <p:nvPr/>
        </p:nvGrpSpPr>
        <p:grpSpPr>
          <a:xfrm>
            <a:off x="7703114" y="6286520"/>
            <a:ext cx="613302" cy="434955"/>
            <a:chOff x="7848615" y="5883277"/>
            <a:chExt cx="1895459" cy="898919"/>
          </a:xfrm>
        </p:grpSpPr>
        <p:pic>
          <p:nvPicPr>
            <p:cNvPr id="28" name="Picture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67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Group 5003"/>
          <p:cNvGrpSpPr/>
          <p:nvPr/>
        </p:nvGrpSpPr>
        <p:grpSpPr>
          <a:xfrm>
            <a:off x="8316416" y="6286520"/>
            <a:ext cx="720080" cy="434955"/>
            <a:chOff x="9904094" y="5883277"/>
            <a:chExt cx="2117723" cy="940432"/>
          </a:xfrm>
        </p:grpSpPr>
        <p:pic>
          <p:nvPicPr>
            <p:cNvPr id="31" name="Picture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3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" name="Group 4953"/>
          <p:cNvGrpSpPr/>
          <p:nvPr/>
        </p:nvGrpSpPr>
        <p:grpSpPr>
          <a:xfrm>
            <a:off x="7492371" y="-1164"/>
            <a:ext cx="1648090" cy="1519168"/>
            <a:chOff x="8753249" y="409001"/>
            <a:chExt cx="2844560" cy="2364300"/>
          </a:xfrm>
        </p:grpSpPr>
        <p:pic>
          <p:nvPicPr>
            <p:cNvPr id="38" name="Picture 674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674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Picture 674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Picture 674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5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6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1692097"/>
            <a:ext cx="8429684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Georgia" pitchFamily="18" charset="0"/>
              </a:rPr>
              <a:t>Outre une pénurie généralisée de moyens, le financement de l’ Enseignement Technique et de la Formation Professionnelle (ETFP ) reste largement fragmentaire et morcelé.</a:t>
            </a:r>
            <a:endParaRPr lang="fr-FR" dirty="0">
              <a:latin typeface="Georg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44624"/>
            <a:ext cx="903649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Georgia" pitchFamily="18" charset="0"/>
              </a:rPr>
              <a:t>LE FINANCEMENT DE LA FORMATION </a:t>
            </a:r>
            <a:endParaRPr lang="fr-FR" sz="2000" b="1" dirty="0">
              <a:solidFill>
                <a:srgbClr val="0070C0"/>
              </a:solidFill>
              <a:latin typeface="Georgia" pitchFamily="18" charset="0"/>
            </a:endParaRP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Georgia" pitchFamily="18" charset="0"/>
              </a:rPr>
              <a:t>PROFESSIONNELLE CONTINUE </a:t>
            </a: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  <a:latin typeface="Georgia" pitchFamily="18" charset="0"/>
              </a:rPr>
              <a:t>UNE PROBLEMATIQUE MAJEURE </a:t>
            </a:r>
            <a:endParaRPr lang="fr-FR" b="1" dirty="0">
              <a:solidFill>
                <a:srgbClr val="0070C0"/>
              </a:solidFill>
              <a:latin typeface="Georgia" pitchFamily="18" charset="0"/>
            </a:endParaRPr>
          </a:p>
        </p:txBody>
      </p:sp>
      <p:graphicFrame>
        <p:nvGraphicFramePr>
          <p:cNvPr id="7" name="Diagramme 6"/>
          <p:cNvGraphicFramePr/>
          <p:nvPr>
            <p:extLst/>
          </p:nvPr>
        </p:nvGraphicFramePr>
        <p:xfrm>
          <a:off x="214282" y="1236106"/>
          <a:ext cx="8572560" cy="5323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5208588" y="11463715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dirty="0" smtClean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504" y="661375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 smtClean="0"/>
              <a:t>Source: Rapport Perspectives économiques en Afrique (PEA)  / BAD /OCDE /PNUD</a:t>
            </a:r>
            <a:endParaRPr lang="fr-FR" sz="8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B456-D6F9-4C07-A3E7-E1DE958EFFF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63038" y="3573016"/>
            <a:ext cx="2580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2% à 6% des budgets de l’éducation sont destinés au  développement des compétences techniques et professionnelles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03848" y="364502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Absence de contraintes</a:t>
            </a:r>
          </a:p>
          <a:p>
            <a:r>
              <a:rPr lang="fr-FR" dirty="0" smtClean="0"/>
              <a:t>réglementaires</a:t>
            </a:r>
          </a:p>
          <a:p>
            <a:r>
              <a:rPr lang="fr-FR" dirty="0" smtClean="0"/>
              <a:t>budgets de  formation</a:t>
            </a:r>
          </a:p>
          <a:p>
            <a:r>
              <a:rPr lang="fr-FR" dirty="0" smtClean="0"/>
              <a:t>insuffisants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084168" y="3812847"/>
            <a:ext cx="2596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Pas de cadre financier commun pour le marché privé de la formation et les prestataires publics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63038" y="1556792"/>
            <a:ext cx="855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</a:rPr>
              <a:t>Un financement de l’enseignement technique et de la formation professionnelle</a:t>
            </a:r>
          </a:p>
          <a:p>
            <a:r>
              <a:rPr lang="fr-FR" sz="2000" dirty="0" smtClean="0">
                <a:solidFill>
                  <a:srgbClr val="0070C0"/>
                </a:solidFill>
              </a:rPr>
              <a:t>fragmentaire et morcelé </a:t>
            </a:r>
            <a:endParaRPr lang="fr-FR" sz="2000" dirty="0">
              <a:solidFill>
                <a:srgbClr val="0070C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4848548" y="4149080"/>
            <a:ext cx="44353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4955"/>
          <p:cNvGrpSpPr/>
          <p:nvPr/>
        </p:nvGrpSpPr>
        <p:grpSpPr>
          <a:xfrm>
            <a:off x="7631106" y="6286520"/>
            <a:ext cx="613302" cy="434955"/>
            <a:chOff x="7848615" y="5883277"/>
            <a:chExt cx="1895459" cy="898919"/>
          </a:xfrm>
        </p:grpSpPr>
        <p:pic>
          <p:nvPicPr>
            <p:cNvPr id="15" name="Picture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7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5003"/>
          <p:cNvGrpSpPr/>
          <p:nvPr/>
        </p:nvGrpSpPr>
        <p:grpSpPr>
          <a:xfrm>
            <a:off x="8316416" y="6286520"/>
            <a:ext cx="720080" cy="434955"/>
            <a:chOff x="9904094" y="5883277"/>
            <a:chExt cx="2117723" cy="940432"/>
          </a:xfrm>
        </p:grpSpPr>
        <p:pic>
          <p:nvPicPr>
            <p:cNvPr id="20" name="Picture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3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3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Group 4953"/>
          <p:cNvGrpSpPr/>
          <p:nvPr/>
        </p:nvGrpSpPr>
        <p:grpSpPr>
          <a:xfrm>
            <a:off x="7492371" y="-1164"/>
            <a:ext cx="1648090" cy="1519168"/>
            <a:chOff x="8753249" y="409001"/>
            <a:chExt cx="2844560" cy="2364300"/>
          </a:xfrm>
        </p:grpSpPr>
        <p:pic>
          <p:nvPicPr>
            <p:cNvPr id="27" name="Picture 674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674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674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674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5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6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775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5511" y="-6310"/>
            <a:ext cx="8229600" cy="1143000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ROLE DE L’ ENTREPRISE DANS CE CONTEXTE</a:t>
            </a:r>
            <a:endParaRPr lang="fr-FR" sz="2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lvl="3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L’exemple de </a:t>
            </a:r>
            <a:r>
              <a:rPr lang="fr-FR" sz="20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BGFIBank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B456-D6F9-4C07-A3E7-E1DE958EFFF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844824"/>
            <a:ext cx="56749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</a:t>
            </a:r>
            <a:r>
              <a:rPr lang="fr-FR" sz="2400" dirty="0">
                <a:solidFill>
                  <a:srgbClr val="0070C0"/>
                </a:solidFill>
                <a:latin typeface="Georgia" panose="02040502050405020303" pitchFamily="18" charset="0"/>
              </a:rPr>
              <a:t>Quels sont les enjeux de formation </a:t>
            </a:r>
            <a:r>
              <a:rPr lang="fr-FR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qui</a:t>
            </a:r>
            <a:br>
              <a:rPr lang="fr-FR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fr-FR" sz="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endParaRPr lang="fr-FR" sz="8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fr-FR" sz="2400" dirty="0">
                <a:solidFill>
                  <a:srgbClr val="0070C0"/>
                </a:solidFill>
                <a:latin typeface="Georgia" panose="02040502050405020303" pitchFamily="18" charset="0"/>
              </a:rPr>
              <a:t>    se posent à l’entreprise africaine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91680" y="3284984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Quelles </a:t>
            </a:r>
            <a:r>
              <a:rPr lang="fr-FR" sz="2400" dirty="0">
                <a:solidFill>
                  <a:srgbClr val="0070C0"/>
                </a:solidFill>
                <a:latin typeface="Georgia" panose="02040502050405020303" pitchFamily="18" charset="0"/>
              </a:rPr>
              <a:t>sont les voies </a:t>
            </a:r>
            <a:r>
              <a:rPr lang="fr-FR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qu’elle emprunte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800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fr-FR" sz="24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r-FR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pour y répondre ?</a:t>
            </a:r>
            <a:endParaRPr lang="fr-FR" sz="2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23528" y="4941168"/>
            <a:ext cx="10081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955"/>
          <p:cNvGrpSpPr/>
          <p:nvPr/>
        </p:nvGrpSpPr>
        <p:grpSpPr>
          <a:xfrm>
            <a:off x="7596336" y="6286520"/>
            <a:ext cx="613302" cy="434955"/>
            <a:chOff x="7848615" y="5883277"/>
            <a:chExt cx="1895459" cy="898919"/>
          </a:xfrm>
        </p:grpSpPr>
        <p:pic>
          <p:nvPicPr>
            <p:cNvPr id="9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67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5003"/>
          <p:cNvGrpSpPr/>
          <p:nvPr/>
        </p:nvGrpSpPr>
        <p:grpSpPr>
          <a:xfrm>
            <a:off x="8316416" y="6286520"/>
            <a:ext cx="720080" cy="434955"/>
            <a:chOff x="9904094" y="5883277"/>
            <a:chExt cx="2117723" cy="940432"/>
          </a:xfrm>
        </p:grpSpPr>
        <p:pic>
          <p:nvPicPr>
            <p:cNvPr id="13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4953"/>
          <p:cNvGrpSpPr/>
          <p:nvPr/>
        </p:nvGrpSpPr>
        <p:grpSpPr>
          <a:xfrm>
            <a:off x="7492371" y="-1164"/>
            <a:ext cx="1648090" cy="1519168"/>
            <a:chOff x="8753249" y="409001"/>
            <a:chExt cx="2844560" cy="2364300"/>
          </a:xfrm>
        </p:grpSpPr>
        <p:pic>
          <p:nvPicPr>
            <p:cNvPr id="20" name="Picture 67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74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674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67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94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357166"/>
            <a:ext cx="8715436" cy="5929354"/>
          </a:xfrm>
        </p:spPr>
        <p:txBody>
          <a:bodyPr>
            <a:normAutofit/>
          </a:bodyPr>
          <a:lstStyle/>
          <a:p>
            <a:pPr algn="just"/>
            <a:endParaRPr lang="fr-FR" sz="14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just"/>
            <a:endParaRPr lang="fr-FR" sz="1600" dirty="0" smtClean="0">
              <a:latin typeface="Georgia" pitchFamily="18" charset="0"/>
            </a:endParaRPr>
          </a:p>
          <a:p>
            <a:pPr algn="just"/>
            <a:endParaRPr lang="fr-FR" sz="1600" dirty="0" smtClean="0">
              <a:latin typeface="Georgia" pitchFamily="18" charset="0"/>
            </a:endParaRPr>
          </a:p>
          <a:p>
            <a:pPr algn="just"/>
            <a:endParaRPr lang="fr-FR" sz="1600" dirty="0" smtClean="0">
              <a:latin typeface="Georgia" pitchFamily="18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555868392"/>
              </p:ext>
            </p:extLst>
          </p:nvPr>
        </p:nvGraphicFramePr>
        <p:xfrm>
          <a:off x="214282" y="1484784"/>
          <a:ext cx="857256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11560" y="260648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Georgia" pitchFamily="18" charset="0"/>
              </a:rPr>
              <a:t>BBS : LE PROJET DE </a:t>
            </a:r>
            <a:r>
              <a:rPr lang="fr-FR" sz="2000" b="1" dirty="0" err="1" smtClean="0">
                <a:solidFill>
                  <a:srgbClr val="0070C0"/>
                </a:solidFill>
                <a:latin typeface="Georgia" pitchFamily="18" charset="0"/>
              </a:rPr>
              <a:t>BGFIBank</a:t>
            </a:r>
            <a:endParaRPr lang="fr-FR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5B456-D6F9-4C07-A3E7-E1DE958EFFFB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2071678"/>
            <a:ext cx="13920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Un développement</a:t>
            </a:r>
          </a:p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International </a:t>
            </a:r>
          </a:p>
          <a:p>
            <a:pPr algn="ctr"/>
            <a:r>
              <a:rPr lang="fr-FR" sz="11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difficile à  amorcer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07704" y="1700808"/>
            <a:ext cx="58326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Nécessitant des Ressources humaines  capables :</a:t>
            </a:r>
          </a:p>
          <a:p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 Main d’œuvre qualifiée polyvalente</a:t>
            </a:r>
          </a:p>
          <a:p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 Une parfaite connaissance du Groupe et de sa culture </a:t>
            </a:r>
          </a:p>
          <a:p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 Une  capacité d’adaptation à de nouveaux environnements </a:t>
            </a:r>
          </a:p>
          <a:p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culturels et professionnels </a:t>
            </a:r>
          </a:p>
          <a:p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91680" y="3321843"/>
            <a:ext cx="706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L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e Groupe  est  obligé d’adopter une  nouvelle dynamique  de renforcement de ses propres ressources afin   d’accompagner ses profils de cadres de banque vers des profils de Managers de «Business </a:t>
            </a:r>
            <a:r>
              <a:rPr lang="fr-FR" sz="12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units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»</a:t>
            </a:r>
          </a:p>
          <a:p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autonomes et interculturels.</a:t>
            </a:r>
            <a:endParaRPr lang="fr-FR" sz="12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44784" y="4653136"/>
            <a:ext cx="7114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</a:t>
            </a:r>
            <a:r>
              <a:rPr lang="fr-FR" sz="1200" baseline="30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ère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étape  : Formation des cadres confirmés du Groupe par un organisme  français </a:t>
            </a:r>
          </a:p>
          <a:p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fr-FR" sz="1200" baseline="30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ème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étape : Décision de transformer le Centre de formation interne en Ecole supérieure avec deux  branches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Formation interne renforcée : mise en place de filières métiers bancaires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Formation diplômante            : labellisation des formations de type enseignement supérieur (L1/M2)</a:t>
            </a:r>
          </a:p>
          <a:p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    exclusivement réservées à des candidats en pré recrutement pour le Groupe.</a:t>
            </a:r>
            <a:endParaRPr lang="fr-FR" sz="12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11" name="Group 4955"/>
          <p:cNvGrpSpPr/>
          <p:nvPr/>
        </p:nvGrpSpPr>
        <p:grpSpPr>
          <a:xfrm>
            <a:off x="7631106" y="6286520"/>
            <a:ext cx="613302" cy="434955"/>
            <a:chOff x="7848615" y="5883277"/>
            <a:chExt cx="1895459" cy="898919"/>
          </a:xfrm>
        </p:grpSpPr>
        <p:pic>
          <p:nvPicPr>
            <p:cNvPr id="12" name="Picture 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67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5003"/>
          <p:cNvGrpSpPr/>
          <p:nvPr/>
        </p:nvGrpSpPr>
        <p:grpSpPr>
          <a:xfrm>
            <a:off x="8316416" y="6286520"/>
            <a:ext cx="720080" cy="434955"/>
            <a:chOff x="9904094" y="5883277"/>
            <a:chExt cx="2117723" cy="940432"/>
          </a:xfrm>
        </p:grpSpPr>
        <p:pic>
          <p:nvPicPr>
            <p:cNvPr id="15" name="Pictur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3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3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Group 4953"/>
          <p:cNvGrpSpPr/>
          <p:nvPr/>
        </p:nvGrpSpPr>
        <p:grpSpPr>
          <a:xfrm>
            <a:off x="7492371" y="-1164"/>
            <a:ext cx="1648090" cy="1486283"/>
            <a:chOff x="8753249" y="409001"/>
            <a:chExt cx="2844560" cy="2364300"/>
          </a:xfrm>
        </p:grpSpPr>
        <p:pic>
          <p:nvPicPr>
            <p:cNvPr id="22" name="Picture 674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674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674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674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5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6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243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31540" y="1179909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fr-FR" sz="1400" b="1" dirty="0" smtClean="0">
              <a:solidFill>
                <a:schemeClr val="accent1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romanUcPeriod"/>
            </a:pPr>
            <a:endParaRPr lang="fr-FR" sz="1400" b="1" dirty="0">
              <a:solidFill>
                <a:schemeClr val="accent1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romanUcPeriod"/>
            </a:pPr>
            <a:endParaRPr lang="fr-FR" sz="1400" b="1" dirty="0" smtClean="0">
              <a:solidFill>
                <a:schemeClr val="accent1"/>
              </a:solidFill>
              <a:latin typeface="Georgia" pitchFamily="18" charset="0"/>
              <a:cs typeface="Times New Roman" pitchFamily="18" charset="0"/>
            </a:endParaRPr>
          </a:p>
          <a:p>
            <a:pPr marL="342900" indent="-342900">
              <a:buAutoNum type="romanUcPeriod"/>
            </a:pPr>
            <a:endParaRPr lang="fr-FR" sz="1400" b="1" dirty="0" smtClean="0">
              <a:solidFill>
                <a:schemeClr val="accent1"/>
              </a:solidFill>
              <a:latin typeface="Georgia" pitchFamily="18" charset="0"/>
              <a:cs typeface="Times New Roman" pitchFamily="18" charset="0"/>
            </a:endParaRPr>
          </a:p>
          <a:p>
            <a:endParaRPr lang="fr-FR" sz="1400" dirty="0" smtClean="0">
              <a:latin typeface="Georgia" pitchFamily="18" charset="0"/>
            </a:endParaRPr>
          </a:p>
          <a:p>
            <a:endParaRPr lang="fr-FR" sz="1400" dirty="0">
              <a:latin typeface="Georgia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43608" y="4119463"/>
            <a:ext cx="151216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Parcours </a:t>
            </a:r>
            <a:r>
              <a:rPr lang="fr-FR" sz="1050" b="1" dirty="0" smtClean="0">
                <a:solidFill>
                  <a:schemeClr val="bg1"/>
                </a:solidFill>
              </a:rPr>
              <a:t>sur</a:t>
            </a:r>
            <a:r>
              <a:rPr lang="fr-FR" sz="1200" b="1" dirty="0" smtClean="0">
                <a:solidFill>
                  <a:schemeClr val="bg1"/>
                </a:solidFill>
              </a:rPr>
              <a:t> les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3 ans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 bwMode="auto">
          <a:xfrm>
            <a:off x="1403648" y="221874"/>
            <a:ext cx="648072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8350" algn="ctr">
              <a:spcBef>
                <a:spcPts val="0"/>
              </a:spcBef>
            </a:pPr>
            <a:r>
              <a:rPr lang="fr-FR" b="1" dirty="0" smtClean="0">
                <a:solidFill>
                  <a:srgbClr val="013E75"/>
                </a:solidFill>
                <a:latin typeface="Georgia" pitchFamily="18" charset="0"/>
              </a:rPr>
              <a:t> </a:t>
            </a:r>
            <a:r>
              <a:rPr lang="fr-FR" b="1" dirty="0" smtClean="0">
                <a:solidFill>
                  <a:srgbClr val="0070C0"/>
                </a:solidFill>
                <a:latin typeface="Georgia" pitchFamily="18" charset="0"/>
              </a:rPr>
              <a:t>BGFI BUSINESS SCHOOL : organisation   </a:t>
            </a:r>
            <a:endParaRPr lang="fr-FR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indent="-396000" eaLnBrk="0" hangingPunct="0">
              <a:spcBef>
                <a:spcPts val="0"/>
              </a:spcBef>
            </a:pPr>
            <a:endParaRPr lang="fr-FR" sz="2000" b="1" dirty="0">
              <a:solidFill>
                <a:srgbClr val="013E75"/>
              </a:solidFill>
              <a:latin typeface="Georgia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4060" y="1519763"/>
            <a:ext cx="7715304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4C94"/>
                </a:solidFill>
                <a:latin typeface="Georgia" pitchFamily="18" charset="0"/>
              </a:rPr>
              <a:t>BGFI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Training</a:t>
            </a:r>
            <a:r>
              <a:rPr lang="fr-FR" sz="1400" b="1" dirty="0">
                <a:solidFill>
                  <a:srgbClr val="004C94"/>
                </a:solidFill>
                <a:latin typeface="Georgia" pitchFamily="18" charset="0"/>
              </a:rPr>
              <a:t> (BT)</a:t>
            </a:r>
            <a:endParaRPr lang="fr-FR" sz="1400" dirty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fr-FR" sz="1400" b="1" dirty="0" smtClean="0">
                <a:solidFill>
                  <a:srgbClr val="0070C0"/>
                </a:solidFill>
                <a:latin typeface="Georgia" pitchFamily="18" charset="0"/>
              </a:rPr>
              <a:t>Ecole du Groupe, </a:t>
            </a:r>
            <a:br>
              <a:rPr lang="fr-FR" sz="14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fr-FR" sz="1400" dirty="0" smtClean="0">
                <a:latin typeface="Georgia" pitchFamily="18" charset="0"/>
              </a:rPr>
              <a:t>ce volet correspond à la formation continue des collaborateurs du Groupe BGFIBank:</a:t>
            </a:r>
          </a:p>
          <a:p>
            <a:r>
              <a:rPr lang="fr-FR" sz="1400" dirty="0" smtClean="0">
                <a:latin typeface="Georgia" pitchFamily="18" charset="0"/>
              </a:rPr>
              <a:t>	</a:t>
            </a:r>
            <a:endParaRPr lang="fr-FR" sz="1400" dirty="0">
              <a:latin typeface="Georgia" pitchFamily="18" charset="0"/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2074215506"/>
              </p:ext>
            </p:extLst>
          </p:nvPr>
        </p:nvGraphicFramePr>
        <p:xfrm>
          <a:off x="1000100" y="3000372"/>
          <a:ext cx="7280406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4955"/>
          <p:cNvGrpSpPr/>
          <p:nvPr/>
        </p:nvGrpSpPr>
        <p:grpSpPr>
          <a:xfrm>
            <a:off x="7596336" y="6286520"/>
            <a:ext cx="613302" cy="434955"/>
            <a:chOff x="7848615" y="5883277"/>
            <a:chExt cx="1895459" cy="898919"/>
          </a:xfrm>
        </p:grpSpPr>
        <p:pic>
          <p:nvPicPr>
            <p:cNvPr id="8" name="Picture 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65101" y="6058320"/>
              <a:ext cx="1078973" cy="550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67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48615" y="5883277"/>
              <a:ext cx="685726" cy="8989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 5003"/>
          <p:cNvGrpSpPr/>
          <p:nvPr/>
        </p:nvGrpSpPr>
        <p:grpSpPr>
          <a:xfrm>
            <a:off x="8316416" y="6286520"/>
            <a:ext cx="720080" cy="434955"/>
            <a:chOff x="9904094" y="5883277"/>
            <a:chExt cx="2117723" cy="940432"/>
          </a:xfrm>
        </p:grpSpPr>
        <p:pic>
          <p:nvPicPr>
            <p:cNvPr id="14" name="Pictur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04094" y="5883277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73794" y="5883277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04094" y="6196312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173794" y="6196312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3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04094" y="6509339"/>
              <a:ext cx="1271034" cy="314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3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173794" y="6509339"/>
              <a:ext cx="848023" cy="3143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Group 4953"/>
          <p:cNvGrpSpPr/>
          <p:nvPr/>
        </p:nvGrpSpPr>
        <p:grpSpPr>
          <a:xfrm>
            <a:off x="7492371" y="-1164"/>
            <a:ext cx="1648090" cy="1519168"/>
            <a:chOff x="8753249" y="409001"/>
            <a:chExt cx="2844560" cy="2364300"/>
          </a:xfrm>
        </p:grpSpPr>
        <p:pic>
          <p:nvPicPr>
            <p:cNvPr id="22" name="Picture 674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753249" y="409001"/>
              <a:ext cx="2418981" cy="18182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674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165902" y="409001"/>
              <a:ext cx="431907" cy="2360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674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753249" y="2222997"/>
              <a:ext cx="2418981" cy="546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674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753249" y="2674985"/>
              <a:ext cx="240478" cy="94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5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993343" y="2768309"/>
              <a:ext cx="48966" cy="4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6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994294" y="2769086"/>
              <a:ext cx="47557" cy="37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3806</TotalTime>
  <Words>894</Words>
  <Application>Microsoft Office PowerPoint</Application>
  <PresentationFormat>On-screen Show (4:3)</PresentationFormat>
  <Paragraphs>221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DE L’ ENTREPRISE DANS CE CONTEXTE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UNESCO Hq</cp:lastModifiedBy>
  <cp:revision>258</cp:revision>
  <cp:lastPrinted>2015-01-24T14:49:43Z</cp:lastPrinted>
  <dcterms:created xsi:type="dcterms:W3CDTF">2015-01-02T09:57:40Z</dcterms:created>
  <dcterms:modified xsi:type="dcterms:W3CDTF">2015-02-06T07:22:20Z</dcterms:modified>
</cp:coreProperties>
</file>