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18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28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45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68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843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64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86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5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02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799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5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032A-5634-4D91-A857-FCBBE1D2AE14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DBFD-53DD-43F5-BC76-B0BEA84766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641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3840" y="155864"/>
            <a:ext cx="6931317" cy="1184563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Tradition et modernité,</a:t>
            </a:r>
            <a:r>
              <a:rPr lang="fr-F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r-FR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r-FR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transmission interculturelle et intergénérationnelle</a:t>
            </a:r>
            <a:endParaRPr lang="fr-FR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3" y="3619500"/>
            <a:ext cx="4317998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8367" y="1556951"/>
            <a:ext cx="10515600" cy="468235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1"/>
                </a:solidFill>
              </a:rPr>
              <a:t>Les multiples filiations, connaissances et expériences sont porteuses de richesses qui transcendent les frontières et les âges. Quel patrimoine à transmettre : histoire, langue, langage, mémoire, perceptions et émotions ? Comment reconnaitre et valoriser les compétences informelles </a:t>
            </a:r>
            <a:endParaRPr lang="fr-F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5" y="1333500"/>
            <a:ext cx="3971755" cy="297881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35" y="1428750"/>
            <a:ext cx="3904415" cy="2928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94" y="1300162"/>
            <a:ext cx="3914606" cy="2935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1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</Words>
  <Application>Microsoft Office PowerPoint</Application>
  <PresentationFormat>Personnalisé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Tradition et modernité, La transmission interculturelle et intergénérationnelle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Apprentissage  et interculturalité</dc:title>
  <dc:creator>Patricia VIEGAS</dc:creator>
  <cp:lastModifiedBy>Utilisateur</cp:lastModifiedBy>
  <cp:revision>62</cp:revision>
  <dcterms:created xsi:type="dcterms:W3CDTF">2015-01-14T18:09:24Z</dcterms:created>
  <dcterms:modified xsi:type="dcterms:W3CDTF">2015-02-04T15:49:20Z</dcterms:modified>
</cp:coreProperties>
</file>