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7" r:id="rId2"/>
    <p:sldId id="268" r:id="rId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FFFF99"/>
    <a:srgbClr val="215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372426CF-279D-4E12-A0A7-92DB0956F6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6838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07766DD-3FBE-467D-B37D-8CF130FD1E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9409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 userDrawn="1"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7892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endParaRPr lang="fr-FR" altLang="fr-FR" smtClean="0"/>
          </a:p>
        </p:txBody>
      </p:sp>
      <p:sp>
        <p:nvSpPr>
          <p:cNvPr id="5" name="Text Box 1034"/>
          <p:cNvSpPr txBox="1">
            <a:spLocks noChangeArrowheads="1"/>
          </p:cNvSpPr>
          <p:nvPr userDrawn="1"/>
        </p:nvSpPr>
        <p:spPr bwMode="auto">
          <a:xfrm>
            <a:off x="0" y="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EC9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6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6" name="Text Box 1035"/>
          <p:cNvSpPr txBox="1">
            <a:spLocks noChangeArrowheads="1"/>
          </p:cNvSpPr>
          <p:nvPr userDrawn="1"/>
        </p:nvSpPr>
        <p:spPr bwMode="auto">
          <a:xfrm rot="16200000">
            <a:off x="-2505075" y="3883025"/>
            <a:ext cx="56356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400" b="1" i="1" dirty="0" smtClean="0">
                <a:solidFill>
                  <a:schemeClr val="bg1"/>
                </a:solidFill>
                <a:latin typeface="Arial" charset="0"/>
              </a:rPr>
              <a:t>Comité mondial pour les apprentissages – </a:t>
            </a:r>
            <a:r>
              <a:rPr lang="fr-FR" altLang="fr-FR" sz="1400" b="1" i="1" dirty="0" err="1" smtClean="0">
                <a:solidFill>
                  <a:schemeClr val="bg1"/>
                </a:solidFill>
                <a:latin typeface="Arial" charset="0"/>
              </a:rPr>
              <a:t>Lifelong</a:t>
            </a:r>
            <a:r>
              <a:rPr lang="fr-FR" altLang="fr-FR" sz="1400" b="1" i="1" dirty="0" smtClean="0">
                <a:solidFill>
                  <a:schemeClr val="bg1"/>
                </a:solidFill>
                <a:latin typeface="Arial" charset="0"/>
              </a:rPr>
              <a:t> Learning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550"/>
            <a:ext cx="6731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336550"/>
            <a:ext cx="8458200" cy="882650"/>
          </a:xfrm>
          <a:solidFill>
            <a:srgbClr val="FFFF99">
              <a:alpha val="50196"/>
            </a:srgbClr>
          </a:solidFill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5123" name="Oval 102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191000"/>
            <a:ext cx="6400800" cy="1905000"/>
          </a:xfrm>
          <a:prstGeom prst="ellipse">
            <a:avLst/>
          </a:prstGeom>
          <a:solidFill>
            <a:srgbClr val="FFFF99">
              <a:alpha val="50196"/>
            </a:srgbClr>
          </a:solidFill>
          <a:extLst/>
        </p:spPr>
        <p:txBody>
          <a:bodyPr/>
          <a:lstStyle>
            <a:lvl1pPr marL="0" indent="0" algn="ctr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B807AAC-CC1C-4E59-BFF6-1CF8E0B0188E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F70DF6-0A7C-4391-B687-646C1E67E9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833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2246-7AF7-469A-993A-DD6C93606F08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39803-59F4-4B33-BBBA-6A0C445EC41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07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15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15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5FA21-74AA-4458-BEB6-33169A4B8DF6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D9C6-26AB-4496-80D7-161EE6761D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470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20AA2-3C6D-4327-AE9A-6D6A1993D446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12FBD-1844-4542-9CCB-6F94283C00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508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80930-0BAA-4E8A-A935-91012CEB6996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BFFAB-0CE0-4AFA-84EB-F155C7801E7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540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88A1-1CAE-42EA-85C9-5597B7F8E0A6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DE2AB-6120-4640-A5C5-3C4A7A10643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4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D9C0-03FA-40E5-8F56-99F37692BFB0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4A37F-454B-4EAD-9F67-D66F4A348B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531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CC233-8A02-4882-AC8F-0E499B27E89E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654AB-E964-4854-986E-0B6C244938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156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934DC-5728-4F36-8660-35289984251E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BF210-A33F-41B2-98FC-F1BFC99AAB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332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F53CC-AFA1-48A7-BE53-0973D1B2250E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AF4AA-4BF9-427E-A5A7-A7D395CFD7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120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47EB5-7003-4139-AED8-0C4227A50A67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E2803-19C0-4B2A-8ACD-BB0B350C11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49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1578A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959C97EB-9407-40FA-B385-7CD05FCC70FB}" type="datetime1">
              <a:rPr lang="fr-FR" altLang="fr-FR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1578A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B46D5E3-61A7-47B3-A9B8-3C0B710979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 rot="-5400000">
            <a:off x="-2505075" y="3879850"/>
            <a:ext cx="5635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500" i="1" dirty="0" smtClean="0">
                <a:solidFill>
                  <a:schemeClr val="bg1"/>
                </a:solidFill>
                <a:latin typeface="Arial" charset="0"/>
              </a:rPr>
              <a:t>Comité mondial pour les apprentissages – </a:t>
            </a:r>
            <a:r>
              <a:rPr lang="fr-FR" altLang="fr-FR" sz="1500" i="1" dirty="0" err="1" smtClean="0">
                <a:solidFill>
                  <a:schemeClr val="bg1"/>
                </a:solidFill>
                <a:latin typeface="Arial" charset="0"/>
              </a:rPr>
              <a:t>Lifelong</a:t>
            </a:r>
            <a:r>
              <a:rPr lang="fr-FR" altLang="fr-FR" sz="1500" i="1" dirty="0" smtClean="0">
                <a:solidFill>
                  <a:schemeClr val="bg1"/>
                </a:solidFill>
                <a:latin typeface="Arial" charset="0"/>
              </a:rPr>
              <a:t> Learning</a:t>
            </a:r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0" y="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EC9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600" dirty="0" smtClean="0">
                <a:solidFill>
                  <a:schemeClr val="bg1"/>
                </a:solidFill>
                <a:latin typeface="Arial" charset="0"/>
              </a:rPr>
              <a:t>CMA</a:t>
            </a:r>
          </a:p>
        </p:txBody>
      </p:sp>
      <p:sp>
        <p:nvSpPr>
          <p:cNvPr id="11" name="Rectangle 1031"/>
          <p:cNvSpPr>
            <a:spLocks noChangeArrowheads="1"/>
          </p:cNvSpPr>
          <p:nvPr userDrawn="1"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7892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endParaRPr lang="fr-FR" altLang="fr-FR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550"/>
            <a:ext cx="6731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035"/>
          <p:cNvSpPr txBox="1">
            <a:spLocks noChangeArrowheads="1"/>
          </p:cNvSpPr>
          <p:nvPr userDrawn="1"/>
        </p:nvSpPr>
        <p:spPr bwMode="auto">
          <a:xfrm rot="16200000">
            <a:off x="-2505075" y="3883025"/>
            <a:ext cx="56356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400" b="1" i="1" dirty="0" smtClean="0">
                <a:solidFill>
                  <a:schemeClr val="bg1"/>
                </a:solidFill>
                <a:latin typeface="Arial" charset="0"/>
              </a:rPr>
              <a:t>Comité mondial pour les apprentissages – </a:t>
            </a:r>
            <a:r>
              <a:rPr lang="fr-FR" altLang="fr-FR" sz="1400" b="1" i="1" dirty="0" err="1" smtClean="0">
                <a:solidFill>
                  <a:schemeClr val="bg1"/>
                </a:solidFill>
                <a:latin typeface="Arial" charset="0"/>
              </a:rPr>
              <a:t>Lifelong</a:t>
            </a:r>
            <a:r>
              <a:rPr lang="fr-FR" altLang="fr-FR" sz="1400" b="1" i="1" dirty="0" smtClean="0">
                <a:solidFill>
                  <a:schemeClr val="bg1"/>
                </a:solidFill>
                <a:latin typeface="Arial" charset="0"/>
              </a:rPr>
              <a:t> Learning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20AA2-3C6D-4327-AE9A-6D6A1993D446}" type="datetime1">
              <a:rPr lang="fr-FR" altLang="fr-FR" smtClean="0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12FBD-1844-4542-9CCB-6F94283C00C1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214950"/>
            <a:ext cx="7239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066800" y="581004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7511" y="3814662"/>
            <a:ext cx="6457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Khaled ROUMO (France-Syrie</a:t>
            </a:r>
            <a:r>
              <a:rPr lang="fr-FR" b="1">
                <a:solidFill>
                  <a:srgbClr val="00B050"/>
                </a:solidFill>
              </a:rPr>
              <a:t>) </a:t>
            </a:r>
            <a:endParaRPr lang="fr-FR" b="1" smtClean="0">
              <a:solidFill>
                <a:srgbClr val="00B050"/>
              </a:solidFill>
            </a:endParaRPr>
          </a:p>
          <a:p>
            <a:r>
              <a:rPr lang="fr-FR" smtClean="0"/>
              <a:t>Chercheur</a:t>
            </a:r>
            <a:r>
              <a:rPr lang="fr-FR" dirty="0"/>
              <a:t>, écrivain et poète </a:t>
            </a:r>
            <a:endParaRPr lang="fr-FR" dirty="0" smtClean="0"/>
          </a:p>
          <a:p>
            <a:r>
              <a:rPr lang="fr-FR" dirty="0" smtClean="0"/>
              <a:t>Spécialiste du dialogue des cultures et des religions</a:t>
            </a:r>
            <a:endParaRPr lang="fr-FR" dirty="0"/>
          </a:p>
        </p:txBody>
      </p:sp>
      <p:pic>
        <p:nvPicPr>
          <p:cNvPr id="1026" name="Picture 2" descr="http://lavoixlila.files.wordpress.com/2013/07/khaled-rou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81004"/>
            <a:ext cx="1777008" cy="204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67" y="581004"/>
            <a:ext cx="25003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20AA2-3C6D-4327-AE9A-6D6A1993D446}" type="datetime1">
              <a:rPr lang="fr-FR" altLang="fr-FR" smtClean="0"/>
              <a:pPr>
                <a:defRPr/>
              </a:pPr>
              <a:t>05/02/2015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12FBD-1844-4542-9CCB-6F94283C00C1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25" y="0"/>
            <a:ext cx="4847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éle PPT CMA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Modéle PPT CMA</Template>
  <TotalTime>199</TotalTime>
  <Words>23</Words>
  <Application>Microsoft Office PowerPoint</Application>
  <PresentationFormat>Affichage à l'écran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Modéle PPT CMA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Cliquez pour ajouter un titre</dc:title>
  <dc:creator>VILLEREAU</dc:creator>
  <cp:lastModifiedBy>aurelie</cp:lastModifiedBy>
  <cp:revision>25</cp:revision>
  <dcterms:created xsi:type="dcterms:W3CDTF">2014-12-01T12:02:49Z</dcterms:created>
  <dcterms:modified xsi:type="dcterms:W3CDTF">2015-02-05T17:55:16Z</dcterms:modified>
</cp:coreProperties>
</file>