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0" r:id="rId2"/>
    <p:sldId id="273" r:id="rId3"/>
    <p:sldId id="256" r:id="rId4"/>
    <p:sldId id="257" r:id="rId5"/>
    <p:sldId id="258" r:id="rId6"/>
    <p:sldId id="259" r:id="rId7"/>
    <p:sldId id="260" r:id="rId8"/>
    <p:sldId id="261" r:id="rId9"/>
    <p:sldId id="263" r:id="rId10"/>
    <p:sldId id="262" r:id="rId11"/>
    <p:sldId id="264" r:id="rId12"/>
    <p:sldId id="271" r:id="rId13"/>
    <p:sldId id="265" r:id="rId14"/>
    <p:sldId id="266" r:id="rId15"/>
    <p:sldId id="272" r:id="rId16"/>
    <p:sldId id="267" r:id="rId17"/>
    <p:sldId id="268" r:id="rId18"/>
    <p:sldId id="269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84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0D35E-7266-4A99-A21D-3593B4A99EF1}" type="datetimeFigureOut">
              <a:rPr lang="fr-FR" smtClean="0"/>
              <a:t>05/02/2015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B90A4-1831-475F-92AC-2C1A5184D6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335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fr-FR">
                <a:latin typeface="Calibri" pitchFamily="34"/>
              </a:rPr>
              <a:t>ariane.rehel@cnam.fr</a:t>
            </a:r>
            <a:r>
              <a:rPr lang="fr-FR"/>
              <a:t> </a:t>
            </a:r>
          </a:p>
        </p:txBody>
      </p:sp>
      <p:sp>
        <p:nvSpPr>
          <p:cNvPr id="4" name="Espace réservé du numéro de diapositive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FE5F37-5F2E-474C-8EE1-C8CFD91C616A}" type="slidenum">
              <a:rPr lang="fr-FR" sz="1200" smtClean="0">
                <a:solidFill>
                  <a:srgbClr val="000000"/>
                </a:solidFill>
              </a:rPr>
              <a:pPr algn="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fr-FR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ECDD-F612-4CBC-8B20-418959A36B31}" type="datetimeFigureOut">
              <a:rPr lang="fr-FR" smtClean="0"/>
              <a:t>05/02/2015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C0A5-8939-444C-84E4-55B2695367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207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ECDD-F612-4CBC-8B20-418959A36B31}" type="datetimeFigureOut">
              <a:rPr lang="fr-FR" smtClean="0"/>
              <a:t>05/02/2015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C0A5-8939-444C-84E4-55B2695367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59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ECDD-F612-4CBC-8B20-418959A36B31}" type="datetimeFigureOut">
              <a:rPr lang="fr-FR" smtClean="0"/>
              <a:t>05/02/2015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C0A5-8939-444C-84E4-55B2695367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92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ECDD-F612-4CBC-8B20-418959A36B31}" type="datetimeFigureOut">
              <a:rPr lang="fr-FR" smtClean="0"/>
              <a:t>05/02/2015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C0A5-8939-444C-84E4-55B2695367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636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ECDD-F612-4CBC-8B20-418959A36B31}" type="datetimeFigureOut">
              <a:rPr lang="fr-FR" smtClean="0"/>
              <a:t>05/02/2015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C0A5-8939-444C-84E4-55B2695367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75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ECDD-F612-4CBC-8B20-418959A36B31}" type="datetimeFigureOut">
              <a:rPr lang="fr-FR" smtClean="0"/>
              <a:t>05/02/2015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C0A5-8939-444C-84E4-55B2695367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437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ECDD-F612-4CBC-8B20-418959A36B31}" type="datetimeFigureOut">
              <a:rPr lang="fr-FR" smtClean="0"/>
              <a:t>05/02/2015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C0A5-8939-444C-84E4-55B2695367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6948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ECDD-F612-4CBC-8B20-418959A36B31}" type="datetimeFigureOut">
              <a:rPr lang="fr-FR" smtClean="0"/>
              <a:t>05/02/2015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C0A5-8939-444C-84E4-55B2695367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0759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ECDD-F612-4CBC-8B20-418959A36B31}" type="datetimeFigureOut">
              <a:rPr lang="fr-FR" smtClean="0"/>
              <a:t>05/02/2015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C0A5-8939-444C-84E4-55B2695367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036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ECDD-F612-4CBC-8B20-418959A36B31}" type="datetimeFigureOut">
              <a:rPr lang="fr-FR" smtClean="0"/>
              <a:t>05/02/2015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C0A5-8939-444C-84E4-55B2695367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697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ECDD-F612-4CBC-8B20-418959A36B31}" type="datetimeFigureOut">
              <a:rPr lang="fr-FR" smtClean="0"/>
              <a:t>05/02/2015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C0A5-8939-444C-84E4-55B2695367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076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9ECDD-F612-4CBC-8B20-418959A36B31}" type="datetimeFigureOut">
              <a:rPr lang="fr-FR" smtClean="0"/>
              <a:t>05/02/2015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5C0A5-8939-444C-84E4-55B2695367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63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5.tmp"/><Relationship Id="rId7" Type="http://schemas.openxmlformats.org/officeDocument/2006/relationships/image" Target="../media/image10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143000"/>
          </a:xfrm>
        </p:spPr>
        <p:txBody>
          <a:bodyPr>
            <a:noAutofit/>
          </a:bodyPr>
          <a:lstStyle/>
          <a:p>
            <a:r>
              <a:rPr lang="fr-FR" sz="3200" b="1" dirty="0" smtClean="0"/>
              <a:t>4</a:t>
            </a:r>
            <a:r>
              <a:rPr lang="fr-FR" sz="3200" b="1" baseline="30000" dirty="0" smtClean="0"/>
              <a:t>e</a:t>
            </a:r>
            <a:r>
              <a:rPr lang="fr-FR" sz="3200" b="1" dirty="0" smtClean="0"/>
              <a:t> Forum Mondial UNESCO</a:t>
            </a:r>
            <a:r>
              <a:rPr lang="fr-FR" sz="3200" dirty="0" smtClean="0"/>
              <a:t>, 5 février 2015</a:t>
            </a:r>
            <a:br>
              <a:rPr lang="fr-FR" sz="3200" dirty="0" smtClean="0"/>
            </a:b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200" dirty="0" smtClean="0"/>
              <a:t>Conférence « </a:t>
            </a:r>
            <a:r>
              <a:rPr lang="fr-FR" sz="3200" i="1" dirty="0" smtClean="0"/>
              <a:t>Agir, éduquer et former pour une santé durable </a:t>
            </a:r>
            <a:r>
              <a:rPr lang="fr-FR" sz="3200" dirty="0" smtClean="0"/>
              <a:t>»</a:t>
            </a:r>
            <a:br>
              <a:rPr lang="fr-FR" sz="3200" dirty="0" smtClean="0"/>
            </a:b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200" dirty="0" smtClean="0"/>
              <a:t>Yves </a:t>
            </a:r>
            <a:r>
              <a:rPr lang="fr-FR" sz="3200" dirty="0" err="1" smtClean="0"/>
              <a:t>Angelloz</a:t>
            </a:r>
            <a:r>
              <a:rPr lang="fr-FR" sz="3200" dirty="0" smtClean="0"/>
              <a:t>, Président Fondateur des Jeux Mondiaux de la Paix</a:t>
            </a:r>
            <a:r>
              <a:rPr lang="fr-FR" sz="3200" dirty="0"/>
              <a:t/>
            </a:r>
            <a:br>
              <a:rPr lang="fr-FR" sz="3200" dirty="0"/>
            </a:br>
            <a:endParaRPr lang="fr-FR" sz="3200" dirty="0"/>
          </a:p>
        </p:txBody>
      </p:sp>
      <p:grpSp>
        <p:nvGrpSpPr>
          <p:cNvPr id="3" name="Group 4953"/>
          <p:cNvGrpSpPr/>
          <p:nvPr/>
        </p:nvGrpSpPr>
        <p:grpSpPr>
          <a:xfrm>
            <a:off x="7298869" y="409001"/>
            <a:ext cx="1399490" cy="1363815"/>
            <a:chOff x="8753249" y="409001"/>
            <a:chExt cx="2844560" cy="2364300"/>
          </a:xfrm>
        </p:grpSpPr>
        <p:pic>
          <p:nvPicPr>
            <p:cNvPr id="4" name="Picture 674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53249" y="409001"/>
              <a:ext cx="2418981" cy="1818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67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65902" y="409001"/>
              <a:ext cx="431907" cy="2360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67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53249" y="2222997"/>
              <a:ext cx="2418981" cy="546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7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53249" y="2674985"/>
              <a:ext cx="240478" cy="942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5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93343" y="2768309"/>
              <a:ext cx="48966" cy="49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6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94294" y="2769086"/>
              <a:ext cx="47557" cy="376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Group 4955"/>
          <p:cNvGrpSpPr/>
          <p:nvPr/>
        </p:nvGrpSpPr>
        <p:grpSpPr>
          <a:xfrm>
            <a:off x="5886463" y="5883284"/>
            <a:ext cx="1421594" cy="898919"/>
            <a:chOff x="7848615" y="5883277"/>
            <a:chExt cx="1895459" cy="898919"/>
          </a:xfrm>
        </p:grpSpPr>
        <p:pic>
          <p:nvPicPr>
            <p:cNvPr id="11" name="Picture 4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65101" y="6058320"/>
              <a:ext cx="1078973" cy="550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674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48615" y="5883277"/>
              <a:ext cx="685726" cy="8989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Group 5003"/>
          <p:cNvGrpSpPr/>
          <p:nvPr/>
        </p:nvGrpSpPr>
        <p:grpSpPr>
          <a:xfrm>
            <a:off x="7428073" y="5883277"/>
            <a:ext cx="1588292" cy="940432"/>
            <a:chOff x="9904094" y="5883277"/>
            <a:chExt cx="2117723" cy="940432"/>
          </a:xfrm>
        </p:grpSpPr>
        <p:pic>
          <p:nvPicPr>
            <p:cNvPr id="14" name="Picture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4094" y="5883277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173794" y="5883277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2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04094" y="6196312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3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173794" y="6196312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3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04094" y="6509339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3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173794" y="6509339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Rectangle 42"/>
          <p:cNvSpPr/>
          <p:nvPr/>
        </p:nvSpPr>
        <p:spPr>
          <a:xfrm>
            <a:off x="283600" y="5951471"/>
            <a:ext cx="4114532" cy="76253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1" compatLnSpc="1"/>
          <a:lstStyle/>
          <a:p>
            <a:pPr>
              <a:lnSpc>
                <a:spcPct val="107000"/>
              </a:lnSpc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dirty="0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 </a:t>
            </a:r>
            <a:r>
              <a:rPr lang="fr-FR" sz="2400" b="1" kern="0" dirty="0" smtClean="0">
                <a:solidFill>
                  <a:srgbClr val="62AF85"/>
                </a:solidFill>
                <a:latin typeface="Webdings" pitchFamily="18"/>
                <a:ea typeface="Calibri" pitchFamily="34"/>
                <a:cs typeface="Calibri" pitchFamily="34"/>
              </a:rPr>
              <a:t></a:t>
            </a:r>
            <a:r>
              <a:rPr lang="fr-FR" sz="2400" b="1" kern="0" dirty="0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 </a:t>
            </a:r>
            <a:r>
              <a:rPr lang="fr-FR" sz="2400" b="1" kern="0" dirty="0" err="1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fr</a:t>
            </a:r>
            <a:r>
              <a:rPr lang="fr-FR" sz="2400" b="1" kern="0" dirty="0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 : </a:t>
            </a:r>
            <a:r>
              <a:rPr lang="fr-FR" sz="2400" b="1" kern="0" dirty="0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3  </a:t>
            </a:r>
            <a:r>
              <a:rPr lang="fr-FR" sz="2400" b="1" kern="0" dirty="0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/ en : </a:t>
            </a:r>
            <a:r>
              <a:rPr lang="fr-FR" sz="2400" b="1" kern="0" dirty="0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1 </a:t>
            </a:r>
            <a:endParaRPr lang="fr-FR" sz="2400" b="1" dirty="0" smtClean="0">
              <a:solidFill>
                <a:srgbClr val="62AF85"/>
              </a:solidFill>
              <a:ea typeface="Calibri" pitchFamily="34"/>
              <a:cs typeface="Calibri" pitchFamily="34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1" kern="0" dirty="0" smtClean="0">
              <a:solidFill>
                <a:srgbClr val="62AF85"/>
              </a:solidFill>
              <a:ea typeface="Calibri" pitchFamily="34"/>
              <a:cs typeface="Calibri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98806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19003" r="10307" b="29881"/>
          <a:stretch/>
        </p:blipFill>
        <p:spPr>
          <a:xfrm>
            <a:off x="228916" y="1340768"/>
            <a:ext cx="8634708" cy="3672408"/>
          </a:xfrm>
          <a:prstGeom prst="rect">
            <a:avLst/>
          </a:prstGeom>
        </p:spPr>
      </p:pic>
      <p:grpSp>
        <p:nvGrpSpPr>
          <p:cNvPr id="3" name="Group 4955"/>
          <p:cNvGrpSpPr/>
          <p:nvPr/>
        </p:nvGrpSpPr>
        <p:grpSpPr>
          <a:xfrm>
            <a:off x="5886463" y="5883284"/>
            <a:ext cx="1421594" cy="898919"/>
            <a:chOff x="7848615" y="5883277"/>
            <a:chExt cx="1895459" cy="898919"/>
          </a:xfrm>
        </p:grpSpPr>
        <p:pic>
          <p:nvPicPr>
            <p:cNvPr id="5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5101" y="6058320"/>
              <a:ext cx="1078973" cy="550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67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8615" y="5883277"/>
              <a:ext cx="685726" cy="8989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5003"/>
          <p:cNvGrpSpPr/>
          <p:nvPr/>
        </p:nvGrpSpPr>
        <p:grpSpPr>
          <a:xfrm>
            <a:off x="7428073" y="5883277"/>
            <a:ext cx="1588292" cy="940432"/>
            <a:chOff x="9904094" y="5883277"/>
            <a:chExt cx="2117723" cy="940432"/>
          </a:xfrm>
        </p:grpSpPr>
        <p:pic>
          <p:nvPicPr>
            <p:cNvPr id="8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094" y="5883277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73794" y="5883277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094" y="6196312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73794" y="6196312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4094" y="6509339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73794" y="6509339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6673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Yves Angelloz - Les Jeux de la Paix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35822" r="50307" b="36712"/>
          <a:stretch/>
        </p:blipFill>
        <p:spPr>
          <a:xfrm>
            <a:off x="1259631" y="404663"/>
            <a:ext cx="6330441" cy="2946931"/>
          </a:xfrm>
          <a:prstGeom prst="rect">
            <a:avLst/>
          </a:prstGeom>
        </p:spPr>
      </p:pic>
      <p:pic>
        <p:nvPicPr>
          <p:cNvPr id="5" name="Image 4" descr="Yves Angelloz - Les Jeux de la Paix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7" t="16241" r="14923" b="60363"/>
          <a:stretch/>
        </p:blipFill>
        <p:spPr>
          <a:xfrm>
            <a:off x="1403648" y="3573016"/>
            <a:ext cx="6186425" cy="2736304"/>
          </a:xfrm>
          <a:prstGeom prst="rect">
            <a:avLst/>
          </a:prstGeom>
        </p:spPr>
      </p:pic>
      <p:grpSp>
        <p:nvGrpSpPr>
          <p:cNvPr id="6" name="Group 4955"/>
          <p:cNvGrpSpPr/>
          <p:nvPr/>
        </p:nvGrpSpPr>
        <p:grpSpPr>
          <a:xfrm>
            <a:off x="6012159" y="6196312"/>
            <a:ext cx="1295897" cy="585891"/>
            <a:chOff x="7848615" y="5883277"/>
            <a:chExt cx="1895459" cy="898919"/>
          </a:xfrm>
        </p:grpSpPr>
        <p:pic>
          <p:nvPicPr>
            <p:cNvPr id="7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5101" y="6058320"/>
              <a:ext cx="1078973" cy="550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67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8615" y="5883277"/>
              <a:ext cx="685726" cy="8989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roup 5003"/>
          <p:cNvGrpSpPr/>
          <p:nvPr/>
        </p:nvGrpSpPr>
        <p:grpSpPr>
          <a:xfrm>
            <a:off x="7428073" y="6040461"/>
            <a:ext cx="1588292" cy="783247"/>
            <a:chOff x="9904094" y="5883277"/>
            <a:chExt cx="2117723" cy="940432"/>
          </a:xfrm>
        </p:grpSpPr>
        <p:pic>
          <p:nvPicPr>
            <p:cNvPr id="10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094" y="5883277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73794" y="5883277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094" y="6196312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73794" y="6196312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4094" y="6509339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73794" y="6509339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5077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641" r="3329" b="31405"/>
          <a:stretch/>
        </p:blipFill>
        <p:spPr>
          <a:xfrm>
            <a:off x="4977364" y="311182"/>
            <a:ext cx="3384376" cy="6205040"/>
          </a:xfrm>
          <a:prstGeom prst="rect">
            <a:avLst/>
          </a:prstGeom>
        </p:spPr>
      </p:pic>
      <p:pic>
        <p:nvPicPr>
          <p:cNvPr id="5" name="Image 4" descr="Yves Angelloz - Les Jeux de la Paix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2" t="57438" r="13698" b="10518"/>
          <a:stretch/>
        </p:blipFill>
        <p:spPr>
          <a:xfrm>
            <a:off x="467545" y="596569"/>
            <a:ext cx="4088364" cy="5424720"/>
          </a:xfrm>
          <a:prstGeom prst="rect">
            <a:avLst/>
          </a:prstGeom>
        </p:spPr>
      </p:pic>
      <p:grpSp>
        <p:nvGrpSpPr>
          <p:cNvPr id="6" name="Group 4955"/>
          <p:cNvGrpSpPr/>
          <p:nvPr/>
        </p:nvGrpSpPr>
        <p:grpSpPr>
          <a:xfrm>
            <a:off x="5886463" y="5883284"/>
            <a:ext cx="1421594" cy="898919"/>
            <a:chOff x="7848615" y="5883277"/>
            <a:chExt cx="1895459" cy="898919"/>
          </a:xfrm>
        </p:grpSpPr>
        <p:pic>
          <p:nvPicPr>
            <p:cNvPr id="7" name="Picture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65101" y="6058320"/>
              <a:ext cx="1078973" cy="550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67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48615" y="5883277"/>
              <a:ext cx="685726" cy="8989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roup 5003"/>
          <p:cNvGrpSpPr/>
          <p:nvPr/>
        </p:nvGrpSpPr>
        <p:grpSpPr>
          <a:xfrm>
            <a:off x="7428073" y="5883277"/>
            <a:ext cx="1588292" cy="940432"/>
            <a:chOff x="9904094" y="5883277"/>
            <a:chExt cx="2117723" cy="940432"/>
          </a:xfrm>
        </p:grpSpPr>
        <p:pic>
          <p:nvPicPr>
            <p:cNvPr id="10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094" y="5883277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73794" y="5883277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04094" y="6196312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73794" y="6196312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3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4094" y="6509339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3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173794" y="6509339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4768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Yves Angelloz - Les Jeux de la Paix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0" t="64559" r="14307" b="6195"/>
          <a:stretch/>
        </p:blipFill>
        <p:spPr>
          <a:xfrm>
            <a:off x="683568" y="1124744"/>
            <a:ext cx="8090568" cy="4248472"/>
          </a:xfrm>
          <a:prstGeom prst="rect">
            <a:avLst/>
          </a:prstGeom>
        </p:spPr>
      </p:pic>
      <p:grpSp>
        <p:nvGrpSpPr>
          <p:cNvPr id="3" name="Group 4955"/>
          <p:cNvGrpSpPr/>
          <p:nvPr/>
        </p:nvGrpSpPr>
        <p:grpSpPr>
          <a:xfrm>
            <a:off x="5886463" y="5883284"/>
            <a:ext cx="1421594" cy="898919"/>
            <a:chOff x="7848615" y="5883277"/>
            <a:chExt cx="1895459" cy="898919"/>
          </a:xfrm>
        </p:grpSpPr>
        <p:pic>
          <p:nvPicPr>
            <p:cNvPr id="4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5101" y="6058320"/>
              <a:ext cx="1078973" cy="550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67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8615" y="5883277"/>
              <a:ext cx="685726" cy="8989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5003"/>
          <p:cNvGrpSpPr/>
          <p:nvPr/>
        </p:nvGrpSpPr>
        <p:grpSpPr>
          <a:xfrm>
            <a:off x="7428073" y="5883277"/>
            <a:ext cx="1588292" cy="940432"/>
            <a:chOff x="9904094" y="5883277"/>
            <a:chExt cx="2117723" cy="940432"/>
          </a:xfrm>
        </p:grpSpPr>
        <p:pic>
          <p:nvPicPr>
            <p:cNvPr id="8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094" y="5883277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73794" y="5883277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094" y="6196312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73794" y="6196312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4094" y="6509339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73794" y="6509339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7442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Yves Angelloz - Les Jeux de la Paix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8" t="43451" r="12462" b="25778"/>
          <a:stretch/>
        </p:blipFill>
        <p:spPr>
          <a:xfrm>
            <a:off x="251520" y="1124744"/>
            <a:ext cx="8585623" cy="4536504"/>
          </a:xfrm>
          <a:prstGeom prst="rect">
            <a:avLst/>
          </a:prstGeom>
        </p:spPr>
      </p:pic>
      <p:grpSp>
        <p:nvGrpSpPr>
          <p:cNvPr id="3" name="Group 4955"/>
          <p:cNvGrpSpPr/>
          <p:nvPr/>
        </p:nvGrpSpPr>
        <p:grpSpPr>
          <a:xfrm>
            <a:off x="5886463" y="5883284"/>
            <a:ext cx="1421594" cy="898919"/>
            <a:chOff x="7848615" y="5883277"/>
            <a:chExt cx="1895459" cy="898919"/>
          </a:xfrm>
        </p:grpSpPr>
        <p:pic>
          <p:nvPicPr>
            <p:cNvPr id="5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5101" y="6058320"/>
              <a:ext cx="1078973" cy="550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67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8615" y="5883277"/>
              <a:ext cx="685726" cy="8989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5003"/>
          <p:cNvGrpSpPr/>
          <p:nvPr/>
        </p:nvGrpSpPr>
        <p:grpSpPr>
          <a:xfrm>
            <a:off x="7428073" y="5883277"/>
            <a:ext cx="1588292" cy="940432"/>
            <a:chOff x="9904094" y="5883277"/>
            <a:chExt cx="2117723" cy="940432"/>
          </a:xfrm>
        </p:grpSpPr>
        <p:pic>
          <p:nvPicPr>
            <p:cNvPr id="8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094" y="5883277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73794" y="5883277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094" y="6196312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73794" y="6196312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4094" y="6509339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73794" y="6509339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7851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" t="1435" r="54506" b="52615"/>
          <a:stretch/>
        </p:blipFill>
        <p:spPr>
          <a:xfrm rot="10800000">
            <a:off x="2501422" y="188640"/>
            <a:ext cx="4248472" cy="6344382"/>
          </a:xfrm>
          <a:prstGeom prst="rect">
            <a:avLst/>
          </a:prstGeom>
        </p:spPr>
      </p:pic>
      <p:grpSp>
        <p:nvGrpSpPr>
          <p:cNvPr id="3" name="Group 4955"/>
          <p:cNvGrpSpPr/>
          <p:nvPr/>
        </p:nvGrpSpPr>
        <p:grpSpPr>
          <a:xfrm>
            <a:off x="6143609" y="6040462"/>
            <a:ext cx="1164447" cy="741741"/>
            <a:chOff x="7848615" y="5883277"/>
            <a:chExt cx="1895459" cy="898919"/>
          </a:xfrm>
        </p:grpSpPr>
        <p:pic>
          <p:nvPicPr>
            <p:cNvPr id="5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5101" y="6058320"/>
              <a:ext cx="1078973" cy="550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67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8615" y="5883277"/>
              <a:ext cx="685726" cy="8989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5003"/>
          <p:cNvGrpSpPr/>
          <p:nvPr/>
        </p:nvGrpSpPr>
        <p:grpSpPr>
          <a:xfrm>
            <a:off x="7428073" y="5883277"/>
            <a:ext cx="1588292" cy="940432"/>
            <a:chOff x="9904094" y="5883277"/>
            <a:chExt cx="2117723" cy="940432"/>
          </a:xfrm>
        </p:grpSpPr>
        <p:pic>
          <p:nvPicPr>
            <p:cNvPr id="8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094" y="5883277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73794" y="5883277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094" y="6196312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73794" y="6196312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4094" y="6509339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73794" y="6509339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9888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Yves Angelloz - Les Jeux de la Paix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3" t="24633" r="51210" b="58583"/>
          <a:stretch/>
        </p:blipFill>
        <p:spPr>
          <a:xfrm>
            <a:off x="465981" y="260648"/>
            <a:ext cx="7909870" cy="2520280"/>
          </a:xfrm>
          <a:prstGeom prst="rect">
            <a:avLst/>
          </a:prstGeom>
        </p:spPr>
      </p:pic>
      <p:pic>
        <p:nvPicPr>
          <p:cNvPr id="5" name="Image 4" descr="Yves Angelloz - Les Jeux de la Paix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0" t="65068" r="50502" b="10264"/>
          <a:stretch/>
        </p:blipFill>
        <p:spPr>
          <a:xfrm>
            <a:off x="758084" y="3025654"/>
            <a:ext cx="7617767" cy="353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7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Yves Angelloz - Les Jeux de la Paix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9" t="64305" r="50154" b="8230"/>
          <a:stretch/>
        </p:blipFill>
        <p:spPr>
          <a:xfrm>
            <a:off x="395536" y="908720"/>
            <a:ext cx="8326264" cy="4032448"/>
          </a:xfrm>
          <a:prstGeom prst="rect">
            <a:avLst/>
          </a:prstGeom>
        </p:spPr>
      </p:pic>
      <p:grpSp>
        <p:nvGrpSpPr>
          <p:cNvPr id="3" name="Group 4955"/>
          <p:cNvGrpSpPr/>
          <p:nvPr/>
        </p:nvGrpSpPr>
        <p:grpSpPr>
          <a:xfrm>
            <a:off x="5886463" y="5883284"/>
            <a:ext cx="1421594" cy="898919"/>
            <a:chOff x="7848615" y="5883277"/>
            <a:chExt cx="1895459" cy="898919"/>
          </a:xfrm>
        </p:grpSpPr>
        <p:pic>
          <p:nvPicPr>
            <p:cNvPr id="5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5101" y="6058320"/>
              <a:ext cx="1078973" cy="550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67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8615" y="5883277"/>
              <a:ext cx="685726" cy="8989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5003"/>
          <p:cNvGrpSpPr/>
          <p:nvPr/>
        </p:nvGrpSpPr>
        <p:grpSpPr>
          <a:xfrm>
            <a:off x="7428073" y="5883277"/>
            <a:ext cx="1588292" cy="940432"/>
            <a:chOff x="9904094" y="5883277"/>
            <a:chExt cx="2117723" cy="940432"/>
          </a:xfrm>
        </p:grpSpPr>
        <p:pic>
          <p:nvPicPr>
            <p:cNvPr id="8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094" y="5883277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73794" y="5883277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094" y="6196312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73794" y="6196312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4094" y="6509339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73794" y="6509339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192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Yves Angelloz - Les Jeux de la Paix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2" t="24378" r="12616" b="11536"/>
          <a:stretch/>
        </p:blipFill>
        <p:spPr>
          <a:xfrm>
            <a:off x="683568" y="354272"/>
            <a:ext cx="5256584" cy="6048670"/>
          </a:xfrm>
          <a:prstGeom prst="rect">
            <a:avLst/>
          </a:prstGeom>
        </p:spPr>
      </p:pic>
      <p:pic>
        <p:nvPicPr>
          <p:cNvPr id="5" name="Image 4" descr="Yves Angelloz - Les Jeux de la Paix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6" t="24887" r="12616" b="12045"/>
          <a:stretch/>
        </p:blipFill>
        <p:spPr>
          <a:xfrm>
            <a:off x="4067944" y="350508"/>
            <a:ext cx="5256584" cy="5979969"/>
          </a:xfrm>
          <a:prstGeom prst="rect">
            <a:avLst/>
          </a:prstGeom>
        </p:spPr>
      </p:pic>
      <p:grpSp>
        <p:nvGrpSpPr>
          <p:cNvPr id="6" name="Group 4955"/>
          <p:cNvGrpSpPr/>
          <p:nvPr/>
        </p:nvGrpSpPr>
        <p:grpSpPr>
          <a:xfrm>
            <a:off x="6143609" y="6196312"/>
            <a:ext cx="1164447" cy="585891"/>
            <a:chOff x="7848615" y="5883277"/>
            <a:chExt cx="1895459" cy="898919"/>
          </a:xfrm>
        </p:grpSpPr>
        <p:pic>
          <p:nvPicPr>
            <p:cNvPr id="7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5101" y="6058320"/>
              <a:ext cx="1078973" cy="550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67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8615" y="5883277"/>
              <a:ext cx="685726" cy="8989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roup 5003"/>
          <p:cNvGrpSpPr/>
          <p:nvPr/>
        </p:nvGrpSpPr>
        <p:grpSpPr>
          <a:xfrm>
            <a:off x="7715373" y="6210761"/>
            <a:ext cx="1300992" cy="612948"/>
            <a:chOff x="9904094" y="5883277"/>
            <a:chExt cx="2117723" cy="940432"/>
          </a:xfrm>
        </p:grpSpPr>
        <p:pic>
          <p:nvPicPr>
            <p:cNvPr id="10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094" y="5883277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73794" y="5883277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094" y="6196312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73794" y="6196312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4094" y="6509339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73794" y="6509339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167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53"/>
          <p:cNvGrpSpPr/>
          <p:nvPr/>
        </p:nvGrpSpPr>
        <p:grpSpPr>
          <a:xfrm>
            <a:off x="6263642" y="409001"/>
            <a:ext cx="2434717" cy="2364300"/>
            <a:chOff x="8753249" y="409001"/>
            <a:chExt cx="2844560" cy="2364300"/>
          </a:xfrm>
        </p:grpSpPr>
        <p:pic>
          <p:nvPicPr>
            <p:cNvPr id="3" name="Picture 67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3249" y="409001"/>
              <a:ext cx="2418981" cy="1818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67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65902" y="409001"/>
              <a:ext cx="431907" cy="2360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67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53249" y="2222997"/>
              <a:ext cx="2418981" cy="546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67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53249" y="2674985"/>
              <a:ext cx="240478" cy="942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5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93343" y="2768309"/>
              <a:ext cx="48966" cy="49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6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4294" y="2769086"/>
              <a:ext cx="47557" cy="37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Shape 7459"/>
          <p:cNvSpPr/>
          <p:nvPr/>
        </p:nvSpPr>
        <p:spPr>
          <a:xfrm>
            <a:off x="3521699" y="3526401"/>
            <a:ext cx="1724670" cy="2397776"/>
          </a:xfrm>
          <a:custGeom>
            <a:avLst/>
            <a:gdLst>
              <a:gd name="f0" fmla="val w"/>
              <a:gd name="f1" fmla="val h"/>
              <a:gd name="f2" fmla="val 0"/>
              <a:gd name="f3" fmla="val 7559993"/>
              <a:gd name="f4" fmla="val 396303"/>
              <a:gd name="f5" fmla="*/ f0 1 7559993"/>
              <a:gd name="f6" fmla="*/ f1 1 396303"/>
              <a:gd name="f7" fmla="+- f4 0 f2"/>
              <a:gd name="f8" fmla="+- f3 0 f2"/>
              <a:gd name="f9" fmla="*/ f8 1 7559993"/>
              <a:gd name="f10" fmla="*/ f7 1 396303"/>
              <a:gd name="f11" fmla="*/ 0 1 f9"/>
              <a:gd name="f12" fmla="*/ 7559993 1 f9"/>
              <a:gd name="f13" fmla="*/ 0 1 f10"/>
              <a:gd name="f14" fmla="*/ 396303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7559993" h="396303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smtClean="0">
              <a:solidFill>
                <a:srgbClr val="FFFFFF"/>
              </a:solidFill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b="1" smtClean="0">
                <a:solidFill>
                  <a:srgbClr val="FFFFFF"/>
                </a:solidFill>
              </a:rPr>
              <a:t>     </a:t>
            </a:r>
          </a:p>
        </p:txBody>
      </p:sp>
      <p:grpSp>
        <p:nvGrpSpPr>
          <p:cNvPr id="12" name="Group 4955"/>
          <p:cNvGrpSpPr/>
          <p:nvPr/>
        </p:nvGrpSpPr>
        <p:grpSpPr>
          <a:xfrm>
            <a:off x="5886463" y="5883284"/>
            <a:ext cx="1421594" cy="898919"/>
            <a:chOff x="7848615" y="5883277"/>
            <a:chExt cx="1895459" cy="898919"/>
          </a:xfrm>
        </p:grpSpPr>
        <p:pic>
          <p:nvPicPr>
            <p:cNvPr id="13" name="Picture 4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65101" y="6058320"/>
              <a:ext cx="1078973" cy="550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67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48615" y="5883277"/>
              <a:ext cx="685726" cy="8989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oup 5003"/>
          <p:cNvGrpSpPr/>
          <p:nvPr/>
        </p:nvGrpSpPr>
        <p:grpSpPr>
          <a:xfrm>
            <a:off x="7428073" y="5883277"/>
            <a:ext cx="1588292" cy="940432"/>
            <a:chOff x="9904094" y="5883277"/>
            <a:chExt cx="2117723" cy="940432"/>
          </a:xfrm>
        </p:grpSpPr>
        <p:pic>
          <p:nvPicPr>
            <p:cNvPr id="16" name="Picture 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04094" y="5883277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173794" y="5883277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2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04094" y="6196312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3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173794" y="6196312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3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904094" y="6509339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3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173794" y="6509339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Shape 7459"/>
          <p:cNvSpPr/>
          <p:nvPr/>
        </p:nvSpPr>
        <p:spPr>
          <a:xfrm>
            <a:off x="6564940" y="2327513"/>
            <a:ext cx="2100263" cy="2397776"/>
          </a:xfrm>
          <a:custGeom>
            <a:avLst/>
            <a:gdLst>
              <a:gd name="f0" fmla="val w"/>
              <a:gd name="f1" fmla="val h"/>
              <a:gd name="f2" fmla="val 0"/>
              <a:gd name="f3" fmla="val 7559993"/>
              <a:gd name="f4" fmla="val 396303"/>
              <a:gd name="f5" fmla="*/ f0 1 7559993"/>
              <a:gd name="f6" fmla="*/ f1 1 396303"/>
              <a:gd name="f7" fmla="+- f4 0 f2"/>
              <a:gd name="f8" fmla="+- f3 0 f2"/>
              <a:gd name="f9" fmla="*/ f8 1 7559993"/>
              <a:gd name="f10" fmla="*/ f7 1 396303"/>
              <a:gd name="f11" fmla="*/ 0 1 f9"/>
              <a:gd name="f12" fmla="*/ 7559993 1 f9"/>
              <a:gd name="f13" fmla="*/ 0 1 f10"/>
              <a:gd name="f14" fmla="*/ 396303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7559993" h="396303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b="1" kern="0" dirty="0" smtClean="0">
              <a:solidFill>
                <a:srgbClr val="62AF85"/>
              </a:solidFill>
              <a:ea typeface="Calibri" pitchFamily="34"/>
              <a:cs typeface="Calibri" pitchFamily="34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kern="0" dirty="0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4</a:t>
            </a:r>
            <a:r>
              <a:rPr lang="fr-FR" sz="3600" b="1" kern="0" baseline="30000" dirty="0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e</a:t>
            </a:r>
            <a:r>
              <a:rPr lang="fr-FR" sz="3600" b="1" kern="0" dirty="0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 forum mondial/ 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kern="0" dirty="0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4th world forum</a:t>
            </a:r>
            <a:endParaRPr lang="fr-FR" sz="3600" b="1" dirty="0" smtClean="0">
              <a:solidFill>
                <a:srgbClr val="FFFFFF"/>
              </a:solidFill>
            </a:endParaRPr>
          </a:p>
        </p:txBody>
      </p:sp>
      <p:sp>
        <p:nvSpPr>
          <p:cNvPr id="23" name="Shape 7459"/>
          <p:cNvSpPr/>
          <p:nvPr/>
        </p:nvSpPr>
        <p:spPr>
          <a:xfrm>
            <a:off x="3265645" y="731520"/>
            <a:ext cx="2571806" cy="2397776"/>
          </a:xfrm>
          <a:custGeom>
            <a:avLst/>
            <a:gdLst>
              <a:gd name="f0" fmla="val w"/>
              <a:gd name="f1" fmla="val h"/>
              <a:gd name="f2" fmla="val 0"/>
              <a:gd name="f3" fmla="val 7559993"/>
              <a:gd name="f4" fmla="val 396303"/>
              <a:gd name="f5" fmla="*/ f0 1 7559993"/>
              <a:gd name="f6" fmla="*/ f1 1 396303"/>
              <a:gd name="f7" fmla="+- f4 0 f2"/>
              <a:gd name="f8" fmla="+- f3 0 f2"/>
              <a:gd name="f9" fmla="*/ f8 1 7559993"/>
              <a:gd name="f10" fmla="*/ f7 1 396303"/>
              <a:gd name="f11" fmla="*/ 0 1 f9"/>
              <a:gd name="f12" fmla="*/ 7559993 1 f9"/>
              <a:gd name="f13" fmla="*/ 0 1 f10"/>
              <a:gd name="f14" fmla="*/ 396303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7559993" h="396303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b="1" kern="0" dirty="0" smtClean="0">
              <a:solidFill>
                <a:srgbClr val="62AF85"/>
              </a:solidFill>
              <a:ea typeface="Calibri" pitchFamily="34"/>
              <a:cs typeface="Calibri" pitchFamily="34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kern="0" dirty="0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Yves ANGELLOZ </a:t>
            </a:r>
            <a:endParaRPr lang="fr-FR" sz="3600" b="1" dirty="0" smtClean="0">
              <a:solidFill>
                <a:srgbClr val="FFFFFF"/>
              </a:solidFill>
            </a:endParaRPr>
          </a:p>
        </p:txBody>
      </p:sp>
      <p:sp>
        <p:nvSpPr>
          <p:cNvPr id="24" name="Shape 7459"/>
          <p:cNvSpPr/>
          <p:nvPr/>
        </p:nvSpPr>
        <p:spPr>
          <a:xfrm>
            <a:off x="726907" y="3356999"/>
            <a:ext cx="5039540" cy="2109731"/>
          </a:xfrm>
          <a:custGeom>
            <a:avLst/>
            <a:gdLst>
              <a:gd name="f0" fmla="val w"/>
              <a:gd name="f1" fmla="val h"/>
              <a:gd name="f2" fmla="val 0"/>
              <a:gd name="f3" fmla="val 7559993"/>
              <a:gd name="f4" fmla="val 396303"/>
              <a:gd name="f5" fmla="*/ f0 1 7559993"/>
              <a:gd name="f6" fmla="*/ f1 1 396303"/>
              <a:gd name="f7" fmla="+- f4 0 f2"/>
              <a:gd name="f8" fmla="+- f3 0 f2"/>
              <a:gd name="f9" fmla="*/ f8 1 7559993"/>
              <a:gd name="f10" fmla="*/ f7 1 396303"/>
              <a:gd name="f11" fmla="*/ 0 1 f9"/>
              <a:gd name="f12" fmla="*/ 7559993 1 f9"/>
              <a:gd name="f13" fmla="*/ 0 1 f10"/>
              <a:gd name="f14" fmla="*/ 396303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7559993" h="396303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/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800" b="1" dirty="0" smtClean="0">
              <a:solidFill>
                <a:srgbClr val="FFFFFF"/>
              </a:solidFill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800" b="1" dirty="0" smtClean="0">
                <a:solidFill>
                  <a:srgbClr val="FFFFFF"/>
                </a:solidFill>
              </a:rPr>
              <a:t>Expert</a:t>
            </a:r>
          </a:p>
        </p:txBody>
      </p:sp>
      <p:grpSp>
        <p:nvGrpSpPr>
          <p:cNvPr id="25" name="Group 4940"/>
          <p:cNvGrpSpPr/>
          <p:nvPr/>
        </p:nvGrpSpPr>
        <p:grpSpPr>
          <a:xfrm>
            <a:off x="172110" y="6298101"/>
            <a:ext cx="5594338" cy="503175"/>
            <a:chOff x="229477" y="6298094"/>
            <a:chExt cx="7459117" cy="503175"/>
          </a:xfrm>
        </p:grpSpPr>
        <p:sp>
          <p:nvSpPr>
            <p:cNvPr id="26" name="Shape 7459"/>
            <p:cNvSpPr/>
            <p:nvPr/>
          </p:nvSpPr>
          <p:spPr>
            <a:xfrm>
              <a:off x="229477" y="6353845"/>
              <a:ext cx="7459117" cy="3957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59993"/>
                <a:gd name="f4" fmla="val 396303"/>
                <a:gd name="f5" fmla="*/ f0 1 7559993"/>
                <a:gd name="f6" fmla="*/ f1 1 396303"/>
                <a:gd name="f7" fmla="+- f4 0 f2"/>
                <a:gd name="f8" fmla="+- f3 0 f2"/>
                <a:gd name="f9" fmla="*/ f8 1 7559993"/>
                <a:gd name="f10" fmla="*/ f7 1 396303"/>
                <a:gd name="f11" fmla="*/ 0 1 f9"/>
                <a:gd name="f12" fmla="*/ 7559993 1 f9"/>
                <a:gd name="f13" fmla="*/ 0 1 f10"/>
                <a:gd name="f14" fmla="*/ 396303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7559993" h="396303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2" y="f2"/>
                  </a:lnTo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mtClean="0">
                <a:solidFill>
                  <a:srgbClr val="000000"/>
                </a:solidFill>
              </a:endParaRPr>
            </a:p>
          </p:txBody>
        </p:sp>
        <p:sp>
          <p:nvSpPr>
            <p:cNvPr id="27" name="Rectangle 27"/>
            <p:cNvSpPr/>
            <p:nvPr/>
          </p:nvSpPr>
          <p:spPr>
            <a:xfrm>
              <a:off x="4758190" y="6420660"/>
              <a:ext cx="1068851" cy="171733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>
                <a:lnSpc>
                  <a:spcPct val="107000"/>
                </a:lnSpc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000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Paris</a:t>
              </a:r>
              <a:r>
                <a:rPr lang="fr-FR" sz="1000" spc="-35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 </a:t>
              </a:r>
              <a:r>
                <a:rPr lang="fr-FR" sz="1000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UNESCO</a:t>
              </a:r>
              <a:endParaRPr lang="fr-FR" sz="1100" smtClean="0">
                <a:solidFill>
                  <a:srgbClr val="000000"/>
                </a:solidFill>
                <a:ea typeface="Calibri" pitchFamily="34"/>
                <a:cs typeface="Calibri" pitchFamily="34"/>
              </a:endParaRPr>
            </a:p>
          </p:txBody>
        </p:sp>
        <p:sp>
          <p:nvSpPr>
            <p:cNvPr id="28" name="Rectangle 28"/>
            <p:cNvSpPr/>
            <p:nvPr/>
          </p:nvSpPr>
          <p:spPr>
            <a:xfrm>
              <a:off x="4758190" y="6572862"/>
              <a:ext cx="484467" cy="171733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>
                <a:lnSpc>
                  <a:spcPct val="107000"/>
                </a:lnSpc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000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France</a:t>
              </a:r>
              <a:endParaRPr lang="fr-FR" sz="1100" smtClean="0">
                <a:solidFill>
                  <a:srgbClr val="000000"/>
                </a:solidFill>
                <a:ea typeface="Calibri" pitchFamily="34"/>
                <a:cs typeface="Calibri" pitchFamily="34"/>
              </a:endParaRPr>
            </a:p>
          </p:txBody>
        </p:sp>
        <p:sp>
          <p:nvSpPr>
            <p:cNvPr id="29" name="Rectangle 29"/>
            <p:cNvSpPr/>
            <p:nvPr/>
          </p:nvSpPr>
          <p:spPr>
            <a:xfrm>
              <a:off x="5744974" y="6416975"/>
              <a:ext cx="96661" cy="171733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>
                <a:lnSpc>
                  <a:spcPct val="107000"/>
                </a:lnSpc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000" b="1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5</a:t>
              </a:r>
              <a:endParaRPr lang="fr-FR" sz="1100" smtClean="0">
                <a:solidFill>
                  <a:srgbClr val="000000"/>
                </a:solidFill>
                <a:ea typeface="Calibri" pitchFamily="34"/>
                <a:cs typeface="Calibri" pitchFamily="34"/>
              </a:endParaRPr>
            </a:p>
          </p:txBody>
        </p:sp>
        <p:sp>
          <p:nvSpPr>
            <p:cNvPr id="30" name="Rectangle 30"/>
            <p:cNvSpPr/>
            <p:nvPr/>
          </p:nvSpPr>
          <p:spPr>
            <a:xfrm>
              <a:off x="5817650" y="6416975"/>
              <a:ext cx="861447" cy="171733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>
                <a:lnSpc>
                  <a:spcPct val="107000"/>
                </a:lnSpc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000" b="1" spc="-35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 </a:t>
              </a:r>
              <a:r>
                <a:rPr lang="fr-FR" sz="1000" b="1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&amp;</a:t>
              </a:r>
              <a:r>
                <a:rPr lang="fr-FR" sz="1000" b="1" spc="-35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 </a:t>
              </a:r>
              <a:r>
                <a:rPr lang="fr-FR" sz="1000" b="1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6</a:t>
              </a:r>
              <a:r>
                <a:rPr lang="fr-FR" sz="1000" b="1" spc="-35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 </a:t>
              </a:r>
              <a:r>
                <a:rPr lang="fr-FR" sz="1000" b="1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février</a:t>
              </a:r>
              <a:r>
                <a:rPr lang="fr-FR" sz="1000" b="1" spc="-35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 </a:t>
              </a:r>
              <a:endParaRPr lang="fr-FR" sz="1100" smtClean="0">
                <a:solidFill>
                  <a:srgbClr val="000000"/>
                </a:solidFill>
                <a:ea typeface="Calibri" pitchFamily="34"/>
                <a:cs typeface="Calibri" pitchFamily="34"/>
              </a:endParaRPr>
            </a:p>
          </p:txBody>
        </p:sp>
        <p:sp>
          <p:nvSpPr>
            <p:cNvPr id="31" name="Rectangle 31"/>
            <p:cNvSpPr/>
            <p:nvPr/>
          </p:nvSpPr>
          <p:spPr>
            <a:xfrm>
              <a:off x="6465356" y="6416975"/>
              <a:ext cx="386644" cy="171733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>
                <a:lnSpc>
                  <a:spcPct val="107000"/>
                </a:lnSpc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000" b="1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2015</a:t>
              </a:r>
              <a:endParaRPr lang="fr-FR" sz="1100" smtClean="0">
                <a:solidFill>
                  <a:srgbClr val="000000"/>
                </a:solidFill>
                <a:ea typeface="Calibri" pitchFamily="34"/>
                <a:cs typeface="Calibri" pitchFamily="34"/>
              </a:endParaRPr>
            </a:p>
          </p:txBody>
        </p:sp>
        <p:sp>
          <p:nvSpPr>
            <p:cNvPr id="32" name="Rectangle 32"/>
            <p:cNvSpPr/>
            <p:nvPr/>
          </p:nvSpPr>
          <p:spPr>
            <a:xfrm>
              <a:off x="680633" y="6420660"/>
              <a:ext cx="4205983" cy="171733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>
                <a:lnSpc>
                  <a:spcPct val="107000"/>
                </a:lnSpc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000" b="1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Sous</a:t>
              </a:r>
              <a:r>
                <a:rPr lang="fr-FR" sz="1000" b="1" spc="-35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 </a:t>
              </a:r>
              <a:r>
                <a:rPr lang="fr-FR" sz="1000" b="1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le</a:t>
              </a:r>
              <a:r>
                <a:rPr lang="fr-FR" sz="1000" b="1" spc="-35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 </a:t>
              </a:r>
              <a:r>
                <a:rPr lang="fr-FR" sz="1000" b="1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patronage</a:t>
              </a:r>
              <a:r>
                <a:rPr lang="fr-FR" sz="1000" b="1" spc="-35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 </a:t>
              </a:r>
              <a:r>
                <a:rPr lang="fr-FR" sz="1000" b="1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de</a:t>
              </a:r>
              <a:r>
                <a:rPr lang="fr-FR" sz="1000" b="1" spc="-35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 </a:t>
              </a:r>
              <a:r>
                <a:rPr lang="fr-FR" sz="1000" b="1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la</a:t>
              </a:r>
              <a:r>
                <a:rPr lang="fr-FR" sz="1000" b="1" spc="-35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 </a:t>
              </a:r>
              <a:r>
                <a:rPr lang="fr-FR" sz="1000" b="1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Commission</a:t>
              </a:r>
              <a:r>
                <a:rPr lang="fr-FR" sz="1000" b="1" spc="-35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 </a:t>
              </a:r>
              <a:r>
                <a:rPr lang="fr-FR" sz="1000" b="1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nationale</a:t>
              </a:r>
              <a:r>
                <a:rPr lang="fr-FR" sz="1000" b="1" spc="-35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 </a:t>
              </a:r>
              <a:r>
                <a:rPr lang="fr-FR" sz="1000" b="1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française</a:t>
              </a:r>
              <a:r>
                <a:rPr lang="fr-FR" sz="1000" b="1" spc="-35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 </a:t>
              </a:r>
              <a:endParaRPr lang="fr-FR" sz="1100" smtClean="0">
                <a:solidFill>
                  <a:srgbClr val="000000"/>
                </a:solidFill>
                <a:ea typeface="Calibri" pitchFamily="34"/>
                <a:cs typeface="Calibri" pitchFamily="34"/>
              </a:endParaRPr>
            </a:p>
          </p:txBody>
        </p:sp>
        <p:sp>
          <p:nvSpPr>
            <p:cNvPr id="33" name="Rectangle 33"/>
            <p:cNvSpPr/>
            <p:nvPr/>
          </p:nvSpPr>
          <p:spPr>
            <a:xfrm>
              <a:off x="680633" y="6572862"/>
              <a:ext cx="1528401" cy="171733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>
                <a:lnSpc>
                  <a:spcPct val="107000"/>
                </a:lnSpc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000" b="1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auprès</a:t>
              </a:r>
              <a:r>
                <a:rPr lang="fr-FR" sz="1000" b="1" spc="-35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 </a:t>
              </a:r>
              <a:r>
                <a:rPr lang="fr-FR" sz="1000" b="1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de</a:t>
              </a:r>
              <a:r>
                <a:rPr lang="fr-FR" sz="1000" b="1" spc="-35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 </a:t>
              </a:r>
              <a:r>
                <a:rPr lang="fr-FR" sz="1000" b="1" smtClean="0">
                  <a:solidFill>
                    <a:srgbClr val="FEFEFE"/>
                  </a:solidFill>
                  <a:ea typeface="Calibri" pitchFamily="34"/>
                  <a:cs typeface="Calibri" pitchFamily="34"/>
                </a:rPr>
                <a:t>l’UNESCO</a:t>
              </a:r>
              <a:endParaRPr lang="fr-FR" sz="1100" smtClean="0">
                <a:solidFill>
                  <a:srgbClr val="000000"/>
                </a:solidFill>
                <a:ea typeface="Calibri" pitchFamily="34"/>
                <a:cs typeface="Calibri" pitchFamily="34"/>
              </a:endParaRPr>
            </a:p>
          </p:txBody>
        </p:sp>
        <p:sp>
          <p:nvSpPr>
            <p:cNvPr id="34" name="Shape 7499"/>
            <p:cNvSpPr/>
            <p:nvPr/>
          </p:nvSpPr>
          <p:spPr>
            <a:xfrm>
              <a:off x="4667655" y="6417012"/>
              <a:ext cx="12527" cy="2704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00"/>
                <a:gd name="f4" fmla="val 270777"/>
                <a:gd name="f5" fmla="*/ f0 1 12700"/>
                <a:gd name="f6" fmla="*/ f1 1 270777"/>
                <a:gd name="f7" fmla="+- f4 0 f2"/>
                <a:gd name="f8" fmla="+- f3 0 f2"/>
                <a:gd name="f9" fmla="*/ f8 1 12700"/>
                <a:gd name="f10" fmla="*/ f7 1 270777"/>
                <a:gd name="f11" fmla="*/ 0 1 f9"/>
                <a:gd name="f12" fmla="*/ 12700 1 f9"/>
                <a:gd name="f13" fmla="*/ 0 1 f10"/>
                <a:gd name="f14" fmla="*/ 270777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12700" h="27077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2" y="f2"/>
                  </a:lnTo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mtClean="0">
                <a:solidFill>
                  <a:srgbClr val="000000"/>
                </a:solidFill>
              </a:endParaRPr>
            </a:p>
          </p:txBody>
        </p:sp>
        <p:sp>
          <p:nvSpPr>
            <p:cNvPr id="35" name="Shape 7500"/>
            <p:cNvSpPr/>
            <p:nvPr/>
          </p:nvSpPr>
          <p:spPr>
            <a:xfrm>
              <a:off x="5656176" y="6416994"/>
              <a:ext cx="12527" cy="2704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00"/>
                <a:gd name="f4" fmla="val 270777"/>
                <a:gd name="f5" fmla="*/ f0 1 12700"/>
                <a:gd name="f6" fmla="*/ f1 1 270777"/>
                <a:gd name="f7" fmla="+- f4 0 f2"/>
                <a:gd name="f8" fmla="+- f3 0 f2"/>
                <a:gd name="f9" fmla="*/ f8 1 12700"/>
                <a:gd name="f10" fmla="*/ f7 1 270777"/>
                <a:gd name="f11" fmla="*/ 0 1 f9"/>
                <a:gd name="f12" fmla="*/ 12700 1 f9"/>
                <a:gd name="f13" fmla="*/ 0 1 f10"/>
                <a:gd name="f14" fmla="*/ 270777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12700" h="27077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2" y="f2"/>
                  </a:lnTo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mtClean="0">
                <a:solidFill>
                  <a:srgbClr val="000000"/>
                </a:solidFill>
              </a:endParaRPr>
            </a:p>
          </p:txBody>
        </p:sp>
        <p:sp>
          <p:nvSpPr>
            <p:cNvPr id="36" name="Shape 7501"/>
            <p:cNvSpPr/>
            <p:nvPr/>
          </p:nvSpPr>
          <p:spPr>
            <a:xfrm>
              <a:off x="229477" y="6298094"/>
              <a:ext cx="7459117" cy="91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59993"/>
                <a:gd name="f4" fmla="val 9144"/>
                <a:gd name="f5" fmla="*/ f0 1 7559993"/>
                <a:gd name="f6" fmla="*/ f1 1 9144"/>
                <a:gd name="f7" fmla="+- f4 0 f2"/>
                <a:gd name="f8" fmla="+- f3 0 f2"/>
                <a:gd name="f9" fmla="*/ f8 1 7559993"/>
                <a:gd name="f10" fmla="*/ f7 1 9144"/>
                <a:gd name="f11" fmla="*/ 0 1 f9"/>
                <a:gd name="f12" fmla="*/ 7559993 1 f9"/>
                <a:gd name="f13" fmla="*/ 0 1 f10"/>
                <a:gd name="f14" fmla="*/ 9144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7559993" h="9144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2" y="f2"/>
                  </a:lnTo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mtClean="0">
                <a:solidFill>
                  <a:srgbClr val="000000"/>
                </a:solidFill>
              </a:endParaRPr>
            </a:p>
          </p:txBody>
        </p:sp>
        <p:sp>
          <p:nvSpPr>
            <p:cNvPr id="37" name="Shape 7502"/>
            <p:cNvSpPr/>
            <p:nvPr/>
          </p:nvSpPr>
          <p:spPr>
            <a:xfrm>
              <a:off x="229477" y="6792135"/>
              <a:ext cx="7459117" cy="91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59993"/>
                <a:gd name="f4" fmla="val 9144"/>
                <a:gd name="f5" fmla="*/ f0 1 7559993"/>
                <a:gd name="f6" fmla="*/ f1 1 9144"/>
                <a:gd name="f7" fmla="+- f4 0 f2"/>
                <a:gd name="f8" fmla="+- f3 0 f2"/>
                <a:gd name="f9" fmla="*/ f8 1 7559993"/>
                <a:gd name="f10" fmla="*/ f7 1 9144"/>
                <a:gd name="f11" fmla="*/ 0 1 f9"/>
                <a:gd name="f12" fmla="*/ 7559993 1 f9"/>
                <a:gd name="f13" fmla="*/ 0 1 f10"/>
                <a:gd name="f14" fmla="*/ 9144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7559993" h="9144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2" y="f2"/>
                  </a:lnTo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8" name="Rectangle 42"/>
          <p:cNvSpPr/>
          <p:nvPr/>
        </p:nvSpPr>
        <p:spPr>
          <a:xfrm>
            <a:off x="283600" y="5951471"/>
            <a:ext cx="4114532" cy="76253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1" compatLnSpc="1"/>
          <a:lstStyle/>
          <a:p>
            <a:pPr>
              <a:lnSpc>
                <a:spcPct val="107000"/>
              </a:lnSpc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dirty="0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 </a:t>
            </a:r>
            <a:r>
              <a:rPr lang="fr-FR" sz="2400" b="1" kern="0" dirty="0" smtClean="0">
                <a:solidFill>
                  <a:srgbClr val="62AF85"/>
                </a:solidFill>
                <a:latin typeface="Webdings" pitchFamily="18"/>
                <a:ea typeface="Calibri" pitchFamily="34"/>
                <a:cs typeface="Calibri" pitchFamily="34"/>
              </a:rPr>
              <a:t></a:t>
            </a:r>
            <a:r>
              <a:rPr lang="fr-FR" sz="2400" b="1" kern="0" dirty="0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 </a:t>
            </a:r>
            <a:r>
              <a:rPr lang="fr-FR" sz="2400" b="1" kern="0" dirty="0" err="1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fr</a:t>
            </a:r>
            <a:r>
              <a:rPr lang="fr-FR" sz="2400" b="1" kern="0" dirty="0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 : </a:t>
            </a:r>
            <a:r>
              <a:rPr lang="fr-FR" sz="2400" b="1" kern="0" dirty="0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3  </a:t>
            </a:r>
            <a:r>
              <a:rPr lang="fr-FR" sz="2400" b="1" kern="0" dirty="0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/ en : </a:t>
            </a:r>
            <a:r>
              <a:rPr lang="fr-FR" sz="2400" b="1" kern="0" dirty="0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1 </a:t>
            </a:r>
            <a:endParaRPr lang="fr-FR" sz="2400" b="1" dirty="0" smtClean="0">
              <a:solidFill>
                <a:srgbClr val="62AF85"/>
              </a:solidFill>
              <a:ea typeface="Calibri" pitchFamily="34"/>
              <a:cs typeface="Calibri" pitchFamily="34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1" kern="0" dirty="0" smtClean="0">
              <a:solidFill>
                <a:srgbClr val="62AF85"/>
              </a:solidFill>
              <a:ea typeface="Calibri" pitchFamily="34"/>
              <a:cs typeface="Calibri" pitchFamily="34"/>
            </a:endParaRPr>
          </a:p>
        </p:txBody>
      </p:sp>
      <p:sp>
        <p:nvSpPr>
          <p:cNvPr id="41" name="Shape 7459"/>
          <p:cNvSpPr/>
          <p:nvPr/>
        </p:nvSpPr>
        <p:spPr>
          <a:xfrm>
            <a:off x="510478" y="3526405"/>
            <a:ext cx="5039540" cy="2109731"/>
          </a:xfrm>
          <a:custGeom>
            <a:avLst/>
            <a:gdLst>
              <a:gd name="f0" fmla="val w"/>
              <a:gd name="f1" fmla="val h"/>
              <a:gd name="f2" fmla="val 0"/>
              <a:gd name="f3" fmla="val 7559993"/>
              <a:gd name="f4" fmla="val 396303"/>
              <a:gd name="f5" fmla="*/ f0 1 7559993"/>
              <a:gd name="f6" fmla="*/ f1 1 396303"/>
              <a:gd name="f7" fmla="+- f4 0 f2"/>
              <a:gd name="f8" fmla="+- f3 0 f2"/>
              <a:gd name="f9" fmla="*/ f8 1 7559993"/>
              <a:gd name="f10" fmla="*/ f7 1 396303"/>
              <a:gd name="f11" fmla="*/ 0 1 f9"/>
              <a:gd name="f12" fmla="*/ 7559993 1 f9"/>
              <a:gd name="f13" fmla="*/ 0 1 f10"/>
              <a:gd name="f14" fmla="*/ 396303 1 f10"/>
              <a:gd name="f15" fmla="*/ f11 f5 1"/>
              <a:gd name="f16" fmla="*/ f12 f5 1"/>
              <a:gd name="f17" fmla="*/ f14 f6 1"/>
              <a:gd name="f18" fmla="*/ f13 f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7559993" h="396303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2" y="f2"/>
                </a:lnTo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/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kern="0" dirty="0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Président fondateur des Jeux Mondiaux de la Paix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600" b="1" kern="0" dirty="0" smtClean="0">
              <a:solidFill>
                <a:srgbClr val="62AF85"/>
              </a:solidFill>
              <a:ea typeface="Calibri" pitchFamily="34"/>
              <a:cs typeface="Calibri" pitchFamily="3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kern="0" dirty="0" err="1">
                <a:solidFill>
                  <a:srgbClr val="62AF85"/>
                </a:solidFill>
                <a:ea typeface="Calibri" pitchFamily="34"/>
                <a:cs typeface="Calibri" pitchFamily="34"/>
              </a:rPr>
              <a:t>F</a:t>
            </a:r>
            <a:r>
              <a:rPr lang="fr-FR" sz="2600" b="1" kern="0" dirty="0" err="1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ounding</a:t>
            </a:r>
            <a:r>
              <a:rPr lang="fr-FR" sz="2600" b="1" kern="0" dirty="0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 </a:t>
            </a:r>
            <a:r>
              <a:rPr lang="fr-FR" sz="2600" b="1" kern="0" dirty="0" err="1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president</a:t>
            </a:r>
            <a:r>
              <a:rPr lang="fr-FR" sz="2600" b="1" kern="0" dirty="0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 of the World </a:t>
            </a:r>
            <a:r>
              <a:rPr lang="fr-FR" sz="2600" b="1" kern="0" dirty="0" err="1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Peace</a:t>
            </a:r>
            <a:r>
              <a:rPr lang="fr-FR" sz="2600" b="1" kern="0" dirty="0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 </a:t>
            </a:r>
            <a:r>
              <a:rPr lang="fr-FR" sz="2600" b="1" kern="0" dirty="0" err="1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Games</a:t>
            </a:r>
            <a:r>
              <a:rPr lang="fr-FR" sz="2600" b="1" kern="0" dirty="0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 </a:t>
            </a:r>
            <a:endParaRPr lang="fr-FR" sz="2600" b="1" kern="0" dirty="0" smtClean="0">
              <a:solidFill>
                <a:srgbClr val="FF0000"/>
              </a:solidFill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dirty="0" smtClean="0">
                <a:solidFill>
                  <a:srgbClr val="FFFFFF"/>
                </a:solidFill>
              </a:rPr>
              <a:t>(</a:t>
            </a:r>
          </a:p>
        </p:txBody>
      </p:sp>
      <p:pic>
        <p:nvPicPr>
          <p:cNvPr id="40" name="Picture 225" descr="C:\Users\Kin\Desktop\Photos retouchées\angelloz.jpg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43" y="731520"/>
            <a:ext cx="1764000" cy="20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ZoneTexte 38"/>
          <p:cNvSpPr txBox="1"/>
          <p:nvPr/>
        </p:nvSpPr>
        <p:spPr>
          <a:xfrm>
            <a:off x="2959486" y="148106"/>
            <a:ext cx="3184124" cy="892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alpha val="36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kern="0" dirty="0">
                <a:solidFill>
                  <a:srgbClr val="62AF85"/>
                </a:solidFill>
                <a:ea typeface="Calibri" pitchFamily="34"/>
                <a:cs typeface="Calibri" pitchFamily="34"/>
              </a:rPr>
              <a:t>I</a:t>
            </a:r>
            <a:r>
              <a:rPr lang="fr-FR" sz="2600" b="1" kern="0" dirty="0" smtClean="0">
                <a:solidFill>
                  <a:srgbClr val="62AF85"/>
                </a:solidFill>
                <a:ea typeface="Calibri" pitchFamily="34"/>
                <a:cs typeface="Calibri" pitchFamily="34"/>
              </a:rPr>
              <a:t>nternational Session N°2 </a:t>
            </a:r>
            <a:endParaRPr lang="fr-FR" sz="2600" b="1" kern="0" dirty="0">
              <a:solidFill>
                <a:srgbClr val="62AF85"/>
              </a:solidFill>
              <a:ea typeface="Calibri" pitchFamily="34"/>
              <a:cs typeface="Calibri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73726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Yves Angelloz - Les Jeux de la Paix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t="16240" r="49077" b="5595"/>
          <a:stretch/>
        </p:blipFill>
        <p:spPr>
          <a:xfrm>
            <a:off x="1979712" y="116632"/>
            <a:ext cx="5040560" cy="6267570"/>
          </a:xfrm>
          <a:prstGeom prst="rect">
            <a:avLst/>
          </a:prstGeom>
        </p:spPr>
      </p:pic>
      <p:grpSp>
        <p:nvGrpSpPr>
          <p:cNvPr id="3" name="Group 4955"/>
          <p:cNvGrpSpPr/>
          <p:nvPr/>
        </p:nvGrpSpPr>
        <p:grpSpPr>
          <a:xfrm>
            <a:off x="5886463" y="5883284"/>
            <a:ext cx="1421594" cy="898919"/>
            <a:chOff x="7848615" y="5883277"/>
            <a:chExt cx="1895459" cy="898919"/>
          </a:xfrm>
        </p:grpSpPr>
        <p:pic>
          <p:nvPicPr>
            <p:cNvPr id="4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5101" y="6058320"/>
              <a:ext cx="1078973" cy="550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67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8615" y="5883277"/>
              <a:ext cx="685726" cy="8989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003"/>
          <p:cNvGrpSpPr/>
          <p:nvPr/>
        </p:nvGrpSpPr>
        <p:grpSpPr>
          <a:xfrm>
            <a:off x="7428073" y="5883277"/>
            <a:ext cx="1588292" cy="940432"/>
            <a:chOff x="9904094" y="5883277"/>
            <a:chExt cx="2117723" cy="940432"/>
          </a:xfrm>
        </p:grpSpPr>
        <p:pic>
          <p:nvPicPr>
            <p:cNvPr id="8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094" y="5883277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73794" y="5883277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094" y="6196312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73794" y="6196312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4094" y="6509339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73794" y="6509339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393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Yves Angelloz - Les Jeux de la Paix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8" t="13952" r="50923" b="63923"/>
          <a:stretch/>
        </p:blipFill>
        <p:spPr>
          <a:xfrm>
            <a:off x="467543" y="1196752"/>
            <a:ext cx="8462187" cy="3456384"/>
          </a:xfrm>
          <a:prstGeom prst="rect">
            <a:avLst/>
          </a:prstGeom>
        </p:spPr>
      </p:pic>
      <p:grpSp>
        <p:nvGrpSpPr>
          <p:cNvPr id="3" name="Group 4955"/>
          <p:cNvGrpSpPr/>
          <p:nvPr/>
        </p:nvGrpSpPr>
        <p:grpSpPr>
          <a:xfrm>
            <a:off x="5886463" y="5883284"/>
            <a:ext cx="1421594" cy="898919"/>
            <a:chOff x="7848615" y="5883277"/>
            <a:chExt cx="1895459" cy="898919"/>
          </a:xfrm>
        </p:grpSpPr>
        <p:pic>
          <p:nvPicPr>
            <p:cNvPr id="5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5101" y="6058320"/>
              <a:ext cx="1078973" cy="550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67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8615" y="5883277"/>
              <a:ext cx="685726" cy="8989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5003"/>
          <p:cNvGrpSpPr/>
          <p:nvPr/>
        </p:nvGrpSpPr>
        <p:grpSpPr>
          <a:xfrm>
            <a:off x="7428073" y="5883277"/>
            <a:ext cx="1588292" cy="940432"/>
            <a:chOff x="9904094" y="5883277"/>
            <a:chExt cx="2117723" cy="940432"/>
          </a:xfrm>
        </p:grpSpPr>
        <p:pic>
          <p:nvPicPr>
            <p:cNvPr id="8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094" y="5883277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73794" y="5883277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094" y="6196312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73794" y="6196312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4094" y="6509339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73794" y="6509339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4726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Yves Angelloz - Les Jeux de la Paix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3" t="15477" r="12154" b="10264"/>
          <a:stretch/>
        </p:blipFill>
        <p:spPr>
          <a:xfrm>
            <a:off x="2123728" y="188640"/>
            <a:ext cx="4896544" cy="6298640"/>
          </a:xfrm>
          <a:prstGeom prst="rect">
            <a:avLst/>
          </a:prstGeom>
        </p:spPr>
      </p:pic>
      <p:grpSp>
        <p:nvGrpSpPr>
          <p:cNvPr id="3" name="Group 4955"/>
          <p:cNvGrpSpPr/>
          <p:nvPr/>
        </p:nvGrpSpPr>
        <p:grpSpPr>
          <a:xfrm>
            <a:off x="5886463" y="5883284"/>
            <a:ext cx="1421594" cy="898919"/>
            <a:chOff x="7848615" y="5883277"/>
            <a:chExt cx="1895459" cy="898919"/>
          </a:xfrm>
        </p:grpSpPr>
        <p:pic>
          <p:nvPicPr>
            <p:cNvPr id="5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5101" y="6058320"/>
              <a:ext cx="1078973" cy="550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67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8615" y="5883277"/>
              <a:ext cx="685726" cy="8989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5003"/>
          <p:cNvGrpSpPr/>
          <p:nvPr/>
        </p:nvGrpSpPr>
        <p:grpSpPr>
          <a:xfrm>
            <a:off x="7428073" y="5883277"/>
            <a:ext cx="1588292" cy="940432"/>
            <a:chOff x="9904094" y="5883277"/>
            <a:chExt cx="2117723" cy="940432"/>
          </a:xfrm>
        </p:grpSpPr>
        <p:pic>
          <p:nvPicPr>
            <p:cNvPr id="8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094" y="5883277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73794" y="5883277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094" y="6196312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73794" y="6196312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4094" y="6509339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73794" y="6509339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7361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0" r="11447" b="7331"/>
          <a:stretch/>
        </p:blipFill>
        <p:spPr>
          <a:xfrm>
            <a:off x="467544" y="764704"/>
            <a:ext cx="8097271" cy="5176911"/>
          </a:xfrm>
          <a:prstGeom prst="rect">
            <a:avLst/>
          </a:prstGeom>
        </p:spPr>
      </p:pic>
      <p:grpSp>
        <p:nvGrpSpPr>
          <p:cNvPr id="3" name="Group 4955"/>
          <p:cNvGrpSpPr/>
          <p:nvPr/>
        </p:nvGrpSpPr>
        <p:grpSpPr>
          <a:xfrm>
            <a:off x="5886463" y="5883284"/>
            <a:ext cx="1421594" cy="898919"/>
            <a:chOff x="7848615" y="5883277"/>
            <a:chExt cx="1895459" cy="898919"/>
          </a:xfrm>
        </p:grpSpPr>
        <p:pic>
          <p:nvPicPr>
            <p:cNvPr id="5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5101" y="6058320"/>
              <a:ext cx="1078973" cy="550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67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8615" y="5883277"/>
              <a:ext cx="685726" cy="8989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5003"/>
          <p:cNvGrpSpPr/>
          <p:nvPr/>
        </p:nvGrpSpPr>
        <p:grpSpPr>
          <a:xfrm>
            <a:off x="7428073" y="5883277"/>
            <a:ext cx="1588292" cy="940432"/>
            <a:chOff x="9904094" y="5883277"/>
            <a:chExt cx="2117723" cy="940432"/>
          </a:xfrm>
        </p:grpSpPr>
        <p:pic>
          <p:nvPicPr>
            <p:cNvPr id="8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094" y="5883277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73794" y="5883277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094" y="6196312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73794" y="6196312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4094" y="6509339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73794" y="6509339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950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Yves Angelloz - Les Jeux de la Paix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t="23106" r="50154" b="44850"/>
          <a:stretch/>
        </p:blipFill>
        <p:spPr>
          <a:xfrm>
            <a:off x="251520" y="1052736"/>
            <a:ext cx="8432940" cy="4896544"/>
          </a:xfrm>
          <a:prstGeom prst="rect">
            <a:avLst/>
          </a:prstGeom>
        </p:spPr>
      </p:pic>
      <p:grpSp>
        <p:nvGrpSpPr>
          <p:cNvPr id="3" name="Group 4955"/>
          <p:cNvGrpSpPr/>
          <p:nvPr/>
        </p:nvGrpSpPr>
        <p:grpSpPr>
          <a:xfrm>
            <a:off x="5886463" y="5883284"/>
            <a:ext cx="1421594" cy="898919"/>
            <a:chOff x="7848615" y="5883277"/>
            <a:chExt cx="1895459" cy="898919"/>
          </a:xfrm>
        </p:grpSpPr>
        <p:pic>
          <p:nvPicPr>
            <p:cNvPr id="5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5101" y="6058320"/>
              <a:ext cx="1078973" cy="550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67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8615" y="5883277"/>
              <a:ext cx="685726" cy="8989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5003"/>
          <p:cNvGrpSpPr/>
          <p:nvPr/>
        </p:nvGrpSpPr>
        <p:grpSpPr>
          <a:xfrm>
            <a:off x="7428073" y="5883277"/>
            <a:ext cx="1588292" cy="940432"/>
            <a:chOff x="9904094" y="5883277"/>
            <a:chExt cx="2117723" cy="940432"/>
          </a:xfrm>
        </p:grpSpPr>
        <p:pic>
          <p:nvPicPr>
            <p:cNvPr id="8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094" y="5883277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73794" y="5883277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094" y="6196312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73794" y="6196312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4094" y="6509339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73794" y="6509339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7284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Yves Angelloz - Les Jeux de la Paix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9" t="55913" r="13384" b="8738"/>
          <a:stretch/>
        </p:blipFill>
        <p:spPr>
          <a:xfrm>
            <a:off x="827584" y="980728"/>
            <a:ext cx="7573788" cy="4896544"/>
          </a:xfrm>
          <a:prstGeom prst="rect">
            <a:avLst/>
          </a:prstGeom>
        </p:spPr>
      </p:pic>
      <p:grpSp>
        <p:nvGrpSpPr>
          <p:cNvPr id="3" name="Group 4955"/>
          <p:cNvGrpSpPr/>
          <p:nvPr/>
        </p:nvGrpSpPr>
        <p:grpSpPr>
          <a:xfrm>
            <a:off x="5886463" y="5883284"/>
            <a:ext cx="1421594" cy="898919"/>
            <a:chOff x="7848615" y="5883277"/>
            <a:chExt cx="1895459" cy="898919"/>
          </a:xfrm>
        </p:grpSpPr>
        <p:pic>
          <p:nvPicPr>
            <p:cNvPr id="5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5101" y="6058320"/>
              <a:ext cx="1078973" cy="550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67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8615" y="5883277"/>
              <a:ext cx="685726" cy="8989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5003"/>
          <p:cNvGrpSpPr/>
          <p:nvPr/>
        </p:nvGrpSpPr>
        <p:grpSpPr>
          <a:xfrm>
            <a:off x="7428073" y="5883277"/>
            <a:ext cx="1588292" cy="940432"/>
            <a:chOff x="9904094" y="5883277"/>
            <a:chExt cx="2117723" cy="940432"/>
          </a:xfrm>
        </p:grpSpPr>
        <p:pic>
          <p:nvPicPr>
            <p:cNvPr id="8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094" y="5883277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73794" y="5883277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094" y="6196312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73794" y="6196312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4094" y="6509339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73794" y="6509339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4306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Yves Angelloz - Les Jeux de la Paix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9" t="39382" r="13385" b="27557"/>
          <a:stretch/>
        </p:blipFill>
        <p:spPr>
          <a:xfrm>
            <a:off x="589638" y="908720"/>
            <a:ext cx="8042741" cy="4752528"/>
          </a:xfrm>
          <a:prstGeom prst="rect">
            <a:avLst/>
          </a:prstGeom>
        </p:spPr>
      </p:pic>
      <p:grpSp>
        <p:nvGrpSpPr>
          <p:cNvPr id="3" name="Group 4955"/>
          <p:cNvGrpSpPr/>
          <p:nvPr/>
        </p:nvGrpSpPr>
        <p:grpSpPr>
          <a:xfrm>
            <a:off x="5886463" y="5883284"/>
            <a:ext cx="1421594" cy="898919"/>
            <a:chOff x="7848615" y="5883277"/>
            <a:chExt cx="1895459" cy="898919"/>
          </a:xfrm>
        </p:grpSpPr>
        <p:pic>
          <p:nvPicPr>
            <p:cNvPr id="5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65101" y="6058320"/>
              <a:ext cx="1078973" cy="550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67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8615" y="5883277"/>
              <a:ext cx="685726" cy="8989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5003"/>
          <p:cNvGrpSpPr/>
          <p:nvPr/>
        </p:nvGrpSpPr>
        <p:grpSpPr>
          <a:xfrm>
            <a:off x="7428073" y="5883277"/>
            <a:ext cx="1588292" cy="940432"/>
            <a:chOff x="9904094" y="5883277"/>
            <a:chExt cx="2117723" cy="940432"/>
          </a:xfrm>
        </p:grpSpPr>
        <p:pic>
          <p:nvPicPr>
            <p:cNvPr id="8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094" y="5883277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73794" y="5883277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094" y="6196312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73794" y="6196312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4094" y="6509339"/>
              <a:ext cx="1271034" cy="314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73794" y="6509339"/>
              <a:ext cx="848023" cy="31437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9245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78</Words>
  <Application>Microsoft Office PowerPoint</Application>
  <PresentationFormat>Affichage à l'écran (4:3)</PresentationFormat>
  <Paragraphs>26</Paragraphs>
  <Slides>18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4e Forum Mondial UNESCO, 5 février 2015  Conférence « Agir, éduquer et former pour une santé durable »  Yves Angelloz, Président Fondateur des Jeux Mondiaux de la Paix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ordivals</dc:creator>
  <cp:lastModifiedBy>Yann</cp:lastModifiedBy>
  <cp:revision>13</cp:revision>
  <dcterms:created xsi:type="dcterms:W3CDTF">2015-01-29T08:46:07Z</dcterms:created>
  <dcterms:modified xsi:type="dcterms:W3CDTF">2015-02-05T07:40:02Z</dcterms:modified>
</cp:coreProperties>
</file>