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65" r:id="rId6"/>
    <p:sldId id="266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4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50" d="100"/>
          <a:sy n="50" d="100"/>
        </p:scale>
        <p:origin x="-6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8189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1280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3457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8687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5843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6643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861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952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9026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8799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7573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5032A-5634-4D91-A857-FCBBE1D2AE14}" type="datetimeFigureOut">
              <a:rPr lang="fr-FR" smtClean="0"/>
              <a:pPr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5DBFD-53DD-43F5-BC76-B0BEA84766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6413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MOV055_0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SDC10050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5" y="762000"/>
            <a:ext cx="23812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83532" y="339725"/>
            <a:ext cx="3622668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57250" y="4276636"/>
            <a:ext cx="80581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A44A"/>
                </a:solidFill>
              </a:rPr>
              <a:t>Patricia VIEGAS (France) </a:t>
            </a:r>
          </a:p>
          <a:p>
            <a:r>
              <a:rPr lang="fr-FR" sz="2800" b="1" dirty="0" smtClean="0">
                <a:solidFill>
                  <a:srgbClr val="00A44A"/>
                </a:solidFill>
              </a:rPr>
              <a:t>Professeur d’Espagnol Collège et Lycée polyvalent Notre-Dame de Sion à Évry (91) </a:t>
            </a:r>
          </a:p>
          <a:p>
            <a:r>
              <a:rPr lang="fr-FR" dirty="0" smtClean="0"/>
              <a:t>  </a:t>
            </a:r>
          </a:p>
        </p:txBody>
      </p:sp>
      <p:pic>
        <p:nvPicPr>
          <p:cNvPr id="8" name="Imag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10900" y="5657850"/>
            <a:ext cx="725467" cy="83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690" y="0"/>
            <a:ext cx="5048250" cy="1485900"/>
          </a:xfrm>
        </p:spPr>
        <p:txBody>
          <a:bodyPr>
            <a:noAutofit/>
          </a:bodyPr>
          <a:lstStyle/>
          <a:p>
            <a:pPr algn="ctr"/>
            <a:r>
              <a:rPr lang="fr-FR" sz="4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Mobilité</a:t>
            </a:r>
            <a:br>
              <a:rPr lang="fr-FR" sz="4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r-FR" sz="4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et interculturalité</a:t>
            </a:r>
            <a:endParaRPr lang="fr-FR" sz="48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>
          <a:xfrm>
            <a:off x="6338355" y="1331521"/>
            <a:ext cx="6399909" cy="145161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fr-FR" sz="32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Un « tissage » pédagogique,</a:t>
            </a:r>
          </a:p>
          <a:p>
            <a:pPr marL="0" indent="0" algn="l">
              <a:buNone/>
            </a:pPr>
            <a:r>
              <a:rPr lang="fr-FR" sz="32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« On enseigne avec ce que l’on est, </a:t>
            </a:r>
          </a:p>
          <a:p>
            <a:pPr marL="0" indent="0" algn="l">
              <a:buNone/>
            </a:pPr>
            <a:r>
              <a:rPr lang="fr-FR" sz="32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avec ce que l’on sait », Jean Jaurès</a:t>
            </a:r>
            <a:endParaRPr lang="fr-FR" sz="32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59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9570" y="148591"/>
            <a:ext cx="5955030" cy="746759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Mobilité professionnelle</a:t>
            </a:r>
            <a:endParaRPr lang="fr-FR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0" y="1617915"/>
            <a:ext cx="9163050" cy="32969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sz="2400" b="1" dirty="0" smtClean="0"/>
              <a:t>Visite de l’université « </a:t>
            </a:r>
            <a:r>
              <a:rPr lang="fr-FR" sz="2400" b="1" dirty="0" err="1" smtClean="0"/>
              <a:t>Millan</a:t>
            </a:r>
            <a:r>
              <a:rPr lang="fr-FR" sz="2400" b="1" dirty="0" smtClean="0"/>
              <a:t> Santos »</a:t>
            </a:r>
            <a:endParaRPr lang="fr-FR" sz="24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 smtClean="0"/>
              <a:t>Thème de travail: Profil de l’enseignant du XXI siècle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/>
              <a:t>L</a:t>
            </a:r>
            <a:r>
              <a:rPr lang="fr-FR" sz="2400" b="1" dirty="0" smtClean="0"/>
              <a:t>e numérique dans l’éducation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2400" b="1" dirty="0"/>
              <a:t> </a:t>
            </a:r>
            <a:r>
              <a:rPr lang="fr-FR" sz="2400" b="1" dirty="0" smtClean="0"/>
              <a:t>Rencontres avec l’équipe pédagogique de la section bilingue « Français-espagnol » au Lycée IES </a:t>
            </a:r>
            <a:r>
              <a:rPr lang="fr-FR" sz="2400" b="1" dirty="0" err="1" smtClean="0"/>
              <a:t>Condesa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Eylo</a:t>
            </a:r>
            <a:r>
              <a:rPr lang="fr-FR" sz="2400" b="1" dirty="0" smtClean="0"/>
              <a:t> Alfonso</a:t>
            </a:r>
          </a:p>
          <a:p>
            <a:pPr>
              <a:buFont typeface="Wingdings" panose="05000000000000000000" pitchFamily="2" charset="2"/>
              <a:buChar char="v"/>
            </a:pPr>
            <a:endParaRPr lang="fr-F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3039094" y="952500"/>
            <a:ext cx="3876056" cy="6501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Mobilité LEOFEDE </a:t>
            </a:r>
            <a:endParaRPr lang="fr-FR" sz="2400" dirty="0" smtClean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624" y="198119"/>
            <a:ext cx="2915924" cy="218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237" y="2402860"/>
            <a:ext cx="2214187" cy="169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17" y="4629790"/>
            <a:ext cx="2729865" cy="205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54" y="4720472"/>
            <a:ext cx="2844092" cy="213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/>
          <p:cNvPicPr/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05" y="4826209"/>
            <a:ext cx="2857500" cy="2031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3875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9570" y="148591"/>
            <a:ext cx="4911090" cy="685799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Mobilité personnelle</a:t>
            </a:r>
            <a:endParaRPr lang="fr-FR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3269" y="1105094"/>
            <a:ext cx="3923805" cy="5178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solidFill>
                <a:schemeClr val="bg1"/>
              </a:solidFill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Voyage Pérou-Bolivie</a:t>
            </a:r>
          </a:p>
          <a:p>
            <a:pPr algn="ctr"/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1477" y="3617589"/>
            <a:ext cx="3703327" cy="277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Espace réservé du contenu 6"/>
          <p:cNvSpPr txBox="1">
            <a:spLocks/>
          </p:cNvSpPr>
          <p:nvPr/>
        </p:nvSpPr>
        <p:spPr>
          <a:xfrm>
            <a:off x="115342" y="1839717"/>
            <a:ext cx="8923020" cy="2645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fr-FR" b="1" dirty="0" smtClean="0"/>
              <a:t>À la recherche d’un autre système éducatif dans les villages des hauts plateaux andins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fr-FR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fr-FR" b="1" dirty="0" smtClean="0"/>
              <a:t>Apprentissage familial intergénérationnel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786" y="4016483"/>
            <a:ext cx="3432345" cy="27434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215" y="4114562"/>
            <a:ext cx="3796586" cy="30452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360" y="148591"/>
            <a:ext cx="2743438" cy="20606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1" y="3864070"/>
            <a:ext cx="2286198" cy="3048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691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MOV055_0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048000" y="-114300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DC10050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199" y="0"/>
            <a:ext cx="10272177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52</Words>
  <Application>Microsoft Office PowerPoint</Application>
  <PresentationFormat>Personnalisé</PresentationFormat>
  <Paragraphs>19</Paragraphs>
  <Slides>6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Diapositive 1</vt:lpstr>
      <vt:lpstr>Mobilité et interculturalité</vt:lpstr>
      <vt:lpstr>Mobilité professionnelle</vt:lpstr>
      <vt:lpstr>Mobilité personnelle</vt:lpstr>
      <vt:lpstr>Diapositive 5</vt:lpstr>
      <vt:lpstr>Diapositive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Apprentissage  et interculturalité</dc:title>
  <dc:creator>Patricia VIEGAS</dc:creator>
  <cp:lastModifiedBy>Farida</cp:lastModifiedBy>
  <cp:revision>71</cp:revision>
  <dcterms:created xsi:type="dcterms:W3CDTF">2015-01-14T18:09:24Z</dcterms:created>
  <dcterms:modified xsi:type="dcterms:W3CDTF">2015-02-05T14:28:25Z</dcterms:modified>
</cp:coreProperties>
</file>